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372" r:id="rId3"/>
    <p:sldId id="258" r:id="rId4"/>
    <p:sldId id="445" r:id="rId5"/>
    <p:sldId id="423" r:id="rId6"/>
    <p:sldId id="444" r:id="rId7"/>
    <p:sldId id="420" r:id="rId8"/>
    <p:sldId id="421" r:id="rId9"/>
    <p:sldId id="422" r:id="rId10"/>
    <p:sldId id="425" r:id="rId11"/>
    <p:sldId id="424" r:id="rId12"/>
    <p:sldId id="429" r:id="rId13"/>
    <p:sldId id="426" r:id="rId14"/>
    <p:sldId id="431" r:id="rId15"/>
    <p:sldId id="428" r:id="rId16"/>
    <p:sldId id="430" r:id="rId17"/>
    <p:sldId id="432" r:id="rId18"/>
    <p:sldId id="434" r:id="rId19"/>
    <p:sldId id="433" r:id="rId20"/>
    <p:sldId id="435" r:id="rId21"/>
    <p:sldId id="436" r:id="rId22"/>
    <p:sldId id="437" r:id="rId23"/>
    <p:sldId id="438" r:id="rId24"/>
    <p:sldId id="439" r:id="rId25"/>
    <p:sldId id="441" r:id="rId26"/>
    <p:sldId id="440" r:id="rId27"/>
    <p:sldId id="442" r:id="rId28"/>
    <p:sldId id="443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55" r:id="rId39"/>
  </p:sldIdLst>
  <p:sldSz cx="9144000" cy="6858000" type="screen4x3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/>
    <p:restoredTop sz="89984"/>
  </p:normalViewPr>
  <p:slideViewPr>
    <p:cSldViewPr snapToGrid="0">
      <p:cViewPr varScale="1">
        <p:scale>
          <a:sx n="97" d="100"/>
          <a:sy n="97" d="100"/>
        </p:scale>
        <p:origin x="7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3965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544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40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03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553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166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2270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2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44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402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074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38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699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9325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2887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035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7267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964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635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022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780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2848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6361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290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307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3858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741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134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7166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1777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446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22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03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82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194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98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699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23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58A90-9148-4F85-4349-B8184C289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2EF9C-1B4F-CB17-170A-1D865413F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1AAFC-21F0-2F07-F4C0-7645360D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E2CB7-7108-1413-C379-5053A1F5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1C2BB-DCB5-6D5A-0262-BF9F35B6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0133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E9363-B564-6B89-1784-26DE1928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E66074-81CB-BF70-5E2B-51F0A42BA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BA865-48DC-D1EA-7AF0-635CFB9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C357A-B9B1-FFDE-19F1-AC46CC61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F63E0-A69A-B166-6157-BAE56FB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460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0F6F2E-17F4-7F7D-B639-288E9CB8E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0F46B-9483-F89C-BAFB-80CF64929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90753-9D88-9594-20E2-1D3E94E5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FD6FA-28DA-0193-FC7B-41E0F7F1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57349-84E4-DF66-CBEB-7D769AA9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734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F0FBD-CCDD-C314-3036-BA9C07E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1D327-7E54-7922-B436-43C805AF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8C51A-EE7C-8AF2-BD14-ABA2DADF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9F11F-A8B6-988B-C0D0-724C13D3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DD8B6-3AA5-A6BB-89F5-6EC6384E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380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69DB6-346F-0C68-7F35-01686A0E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DA7A1-06E2-7ADA-D3D0-3A0683DB5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493C6-5EC2-BF11-0F8E-121DBF27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AA0C3-06F5-50D4-8DA9-32440B34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A4644-0DE0-99FE-13AD-202882DD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92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47930-2361-5323-2FD3-112264C2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44FB4-7997-57FE-6079-0EA057641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6C419-8534-BE98-7734-39A863BC1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8ED5FF-5DB4-D8F2-B32E-FFCF3CCB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9B15-4FFD-1FFD-3535-43DE212B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18C75B-878A-FF5E-E90C-3C63BAF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253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E4CDD-96EF-F884-3DB8-9573C2A6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6C1FAE-41C5-2451-EE29-7E777211B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9C31D2-BDE4-8AD9-2F37-4184F1244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2632E-D1C9-DBF7-DEAB-60D855AE7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6B58-A4ED-FBE6-7E2D-4CA47EF24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3EF9D6-8DA4-52C5-4A59-979A4139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93209E-F2A7-60C0-DE40-0D3C3C54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4F5313-0EC1-012D-D3A4-62697C78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971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FB40E-3AC4-95EE-1EA8-422959CF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03B416-73FB-DB87-F556-3AF9B180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E78296-F740-3346-BC27-FE0ED325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7AE20A-2DA5-9EB0-51AB-5E4DEF78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512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536B87-6162-5E48-8ED7-9AEB558E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44BE8A-D2AB-CB51-15ED-9EB1396C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E91D1-828D-ADCA-EDB0-480FF514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444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E47E6-7C29-A7F2-4132-E7F1FED0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6C3E1-1ADB-3B0E-D350-A2EB5229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0B2969-980D-25F4-DEFA-A2A9BCDCD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83C3F-7751-CAF6-CDBA-8D327C20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47618-B0CD-D5E4-81B1-F470048E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0295C-54C9-A47E-C9A9-7B1F61F7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222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5A43B-7366-4551-B1CD-60194352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B4E57F-AE35-E83C-59D3-7AD140286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A56DCF-09A9-FD70-3DCC-1BCE81F39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34E30-1F13-95CA-2259-88E82CA5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FA6D5-6F62-8FBB-181A-ECA19AFE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494CA-FD20-F53D-8447-AAE56626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546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560AE2-7657-232B-9A37-4E08EB45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D032F-151E-BB65-0E79-1D643800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43CC3-3EEE-E918-A418-0D0FBC046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E8946-F12C-E9BE-BEAF-AF5F5ABB2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B959E-A957-118D-3DF2-CB75E05CD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40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slstorestorage.blob.core.windows.net/wslblob/wsl_update_x64.ms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Docker</a:t>
            </a:r>
            <a:r>
              <a:rPr lang="ko-KR" altLang="en-US" sz="3200" dirty="0"/>
              <a:t> 실습</a:t>
            </a:r>
            <a:endParaRPr sz="32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6667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Docker Desktop</a:t>
            </a:r>
            <a:r>
              <a:rPr lang="ko-KR" altLang="en-US" sz="2000" b="1" dirty="0"/>
              <a:t>을 실행하면 </a:t>
            </a:r>
            <a:r>
              <a:rPr lang="en-US" altLang="ko-KR" sz="2000" b="1" dirty="0"/>
              <a:t>Tutorial</a:t>
            </a:r>
            <a:r>
              <a:rPr lang="ko-KR" altLang="en-US" sz="2000" b="1" dirty="0"/>
              <a:t>이 나타난다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Skip tutorial</a:t>
            </a:r>
            <a:endParaRPr lang="ko-KR" altLang="en-US" sz="1600" dirty="0"/>
          </a:p>
        </p:txBody>
      </p:sp>
      <p:pic>
        <p:nvPicPr>
          <p:cNvPr id="1026" name="Picture 2" descr="Docker가 처음 실행되면 Tutorial 안내 페이지가 나타납니다">
            <a:extLst>
              <a:ext uri="{FF2B5EF4-FFF2-40B4-BE49-F238E27FC236}">
                <a16:creationId xmlns:a16="http://schemas.microsoft.com/office/drawing/2014/main" id="{D3D486EC-8322-06F7-4867-FFA2B828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43" y="2133279"/>
            <a:ext cx="6785113" cy="398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07082A3-5D40-5E17-A0FA-5E975E0EB5C6}"/>
              </a:ext>
            </a:extLst>
          </p:cNvPr>
          <p:cNvSpPr/>
          <p:nvPr/>
        </p:nvSpPr>
        <p:spPr>
          <a:xfrm>
            <a:off x="4224725" y="4664767"/>
            <a:ext cx="694549" cy="291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4604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6667"/>
            <a:ext cx="8229600" cy="142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Docker Desktop</a:t>
            </a:r>
            <a:r>
              <a:rPr lang="ko-KR" altLang="en-US" sz="2000" b="1" dirty="0"/>
              <a:t>은 시스템 트레이에 숨겨져 있다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숨겨진 아이콘을 활성화하고 고래 모양 아이콘에서 마우스 오른쪽 버튼을 누르면 상태를 관리할 수 있다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여기서 </a:t>
            </a:r>
            <a:r>
              <a:rPr lang="en-US" altLang="ko-KR" sz="2000" b="1" dirty="0"/>
              <a:t>About Docker Desktop</a:t>
            </a:r>
            <a:r>
              <a:rPr lang="ko-KR" altLang="en-US" sz="2000" b="1" dirty="0"/>
              <a:t>을 클릭한다</a:t>
            </a:r>
            <a:r>
              <a:rPr lang="en-US" altLang="ko-KR" sz="2000" b="1" dirty="0"/>
              <a:t>.</a:t>
            </a:r>
            <a:endParaRPr lang="ko-KR" altLang="en-US" sz="1600" dirty="0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74F2EB86-D39B-7AD1-5DBB-A37902A1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65" y="2703442"/>
            <a:ext cx="4130998" cy="37075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659F3F-A517-C49A-67D7-635D1A478162}"/>
              </a:ext>
            </a:extLst>
          </p:cNvPr>
          <p:cNvSpPr/>
          <p:nvPr/>
        </p:nvSpPr>
        <p:spPr>
          <a:xfrm>
            <a:off x="2670871" y="3880568"/>
            <a:ext cx="1583076" cy="282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9398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6667"/>
            <a:ext cx="8229600" cy="142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현재 설치된 </a:t>
            </a:r>
            <a:r>
              <a:rPr lang="en-US" altLang="ko-KR" sz="2000" b="1" dirty="0"/>
              <a:t>Desktop</a:t>
            </a:r>
            <a:r>
              <a:rPr lang="ko-KR" altLang="en-US" sz="2000" b="1" dirty="0"/>
              <a:t>과 관련 도구들의 버전을 확인할 수 있다</a:t>
            </a:r>
            <a:r>
              <a:rPr lang="en-US" altLang="ko-KR" sz="2000" b="1" dirty="0"/>
              <a:t>.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99E47C-6F0C-2B5B-DC15-B7D583FD1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216" y="1926158"/>
            <a:ext cx="6411567" cy="44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6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6667"/>
            <a:ext cx="8229600" cy="142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Docker </a:t>
            </a:r>
            <a:r>
              <a:rPr lang="ko-KR" altLang="en-US" sz="2000" b="1" dirty="0"/>
              <a:t>아이콘에서 마우스 오른쪽 버튼을 눌러 </a:t>
            </a:r>
            <a:r>
              <a:rPr lang="en-US" altLang="ko-KR" sz="2000" b="1" dirty="0"/>
              <a:t>Settings</a:t>
            </a:r>
            <a:r>
              <a:rPr lang="ko-KR" altLang="en-US" sz="2000" b="1" dirty="0" err="1"/>
              <a:t>를</a:t>
            </a:r>
            <a:r>
              <a:rPr lang="ko-KR" altLang="en-US" sz="2000" b="1" dirty="0"/>
              <a:t> 선택합니다</a:t>
            </a:r>
            <a:r>
              <a:rPr lang="en-US" altLang="ko-KR" sz="2000" b="1" dirty="0"/>
              <a:t>.</a:t>
            </a:r>
            <a:endParaRPr lang="ko-KR" altLang="en-US" sz="16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3A6FB03-E28B-A9D8-E8B1-0DBE1604C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65" y="2372966"/>
            <a:ext cx="4130998" cy="370757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B5B576-037C-0D71-DC0F-9917E40F99CE}"/>
              </a:ext>
            </a:extLst>
          </p:cNvPr>
          <p:cNvSpPr/>
          <p:nvPr/>
        </p:nvSpPr>
        <p:spPr>
          <a:xfrm>
            <a:off x="2663687" y="2668823"/>
            <a:ext cx="1583076" cy="282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292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6667"/>
            <a:ext cx="8229600" cy="142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General </a:t>
            </a:r>
            <a:r>
              <a:rPr lang="ko-KR" altLang="en-US" sz="2000" b="1" dirty="0"/>
              <a:t>설정에서 </a:t>
            </a:r>
            <a:r>
              <a:rPr lang="en-US" altLang="ko-KR" sz="2000" b="1" dirty="0"/>
              <a:t>‘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Use the WSL 2 based engine’</a:t>
            </a:r>
            <a:r>
              <a:rPr lang="ko-KR" altLang="en-US" sz="2000" b="1" dirty="0"/>
              <a:t> 에 체크가 되어 있는지 확인한다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혹시 되어 있지 않다면 체크하고 오른쪽 아래의 </a:t>
            </a:r>
            <a:r>
              <a:rPr lang="en-US" altLang="ko-KR" sz="2000" b="1" dirty="0"/>
              <a:t>Apply &amp; Restart </a:t>
            </a:r>
            <a:r>
              <a:rPr lang="ko-KR" altLang="en-US" sz="2000" b="1" dirty="0"/>
              <a:t>버튼을 클릭한다</a:t>
            </a:r>
            <a:r>
              <a:rPr lang="en-US" altLang="ko-KR" sz="2000" b="1" dirty="0"/>
              <a:t>.</a:t>
            </a:r>
            <a:endParaRPr lang="ko-KR" altLang="en-US" sz="16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0BD0996-65D9-F9F5-8F64-0418D632C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71" y="2697509"/>
            <a:ext cx="6554857" cy="3717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AC3B21-AE6A-EA46-0005-6F631D1FA9F6}"/>
              </a:ext>
            </a:extLst>
          </p:cNvPr>
          <p:cNvSpPr/>
          <p:nvPr/>
        </p:nvSpPr>
        <p:spPr>
          <a:xfrm>
            <a:off x="3644348" y="4867856"/>
            <a:ext cx="2875722" cy="313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7235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6667"/>
            <a:ext cx="8229600" cy="142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왼쪽 사이드바에서 </a:t>
            </a:r>
            <a:r>
              <a:rPr lang="en-US" altLang="ko-KR" sz="2000" b="1" dirty="0"/>
              <a:t>Resources &gt; WSL Integration </a:t>
            </a:r>
            <a:r>
              <a:rPr lang="ko-KR" altLang="en-US" sz="2000" b="1" dirty="0"/>
              <a:t>메뉴로 이동하여 </a:t>
            </a:r>
            <a:r>
              <a:rPr lang="en-US" altLang="ko-KR" sz="2000" b="1" dirty="0"/>
              <a:t>‘Enable Integration with my default WSL distro’</a:t>
            </a:r>
            <a:r>
              <a:rPr lang="ko-KR" altLang="en-US" sz="2000" b="1" dirty="0"/>
              <a:t> 와 설치한 </a:t>
            </a:r>
            <a:r>
              <a:rPr lang="en-US" altLang="ko-KR" sz="2000" b="1" dirty="0"/>
              <a:t>Ubuntu</a:t>
            </a:r>
            <a:r>
              <a:rPr lang="ko-KR" altLang="en-US" sz="2000" b="1" dirty="0"/>
              <a:t>를 활성화하고 </a:t>
            </a:r>
            <a:r>
              <a:rPr lang="en-US" altLang="ko-KR" sz="2000" b="1" dirty="0"/>
              <a:t>Apply &amp; Restart </a:t>
            </a:r>
            <a:r>
              <a:rPr lang="ko-KR" altLang="en-US" sz="2000" b="1" dirty="0"/>
              <a:t>버튼을 클릭한다</a:t>
            </a:r>
            <a:r>
              <a:rPr lang="en-US" altLang="ko-KR" sz="2000" b="1" dirty="0"/>
              <a:t>.</a:t>
            </a:r>
            <a:endParaRPr lang="ko-KR" altLang="en-US" sz="16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00CAED5-E3D2-363B-B266-C424F4545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26" y="2799828"/>
            <a:ext cx="6098348" cy="35681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C5128D-B6B1-626C-EEF2-87544357D19C}"/>
              </a:ext>
            </a:extLst>
          </p:cNvPr>
          <p:cNvSpPr/>
          <p:nvPr/>
        </p:nvSpPr>
        <p:spPr>
          <a:xfrm>
            <a:off x="3617843" y="4445740"/>
            <a:ext cx="1454029" cy="284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AF32EA-CC09-E527-001D-90D90920A660}"/>
              </a:ext>
            </a:extLst>
          </p:cNvPr>
          <p:cNvSpPr/>
          <p:nvPr/>
        </p:nvSpPr>
        <p:spPr>
          <a:xfrm>
            <a:off x="3709283" y="3934318"/>
            <a:ext cx="2228221" cy="342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1047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6667"/>
            <a:ext cx="8229600" cy="107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여기까지 확인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되었다면 </a:t>
            </a:r>
            <a:r>
              <a:rPr lang="ko-KR" altLang="en-US" sz="2000" b="1" dirty="0" err="1"/>
              <a:t>도커</a:t>
            </a:r>
            <a:r>
              <a:rPr lang="ko-KR" altLang="en-US" sz="2000" b="1" dirty="0"/>
              <a:t> 설치는 모두 끝났다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도커</a:t>
            </a:r>
            <a:r>
              <a:rPr lang="ko-KR" altLang="en-US" sz="2000" b="1" dirty="0"/>
              <a:t> 사용법에 대해 알아보자</a:t>
            </a:r>
            <a:r>
              <a:rPr lang="en-US" altLang="ko-KR" sz="2000" b="1" dirty="0"/>
              <a:t>.</a:t>
            </a:r>
            <a:endParaRPr lang="ko-KR" altLang="en-US" sz="1600" dirty="0"/>
          </a:p>
        </p:txBody>
      </p:sp>
      <p:pic>
        <p:nvPicPr>
          <p:cNvPr id="5124" name="Picture 4" descr="VM 1개짜리 컨테이너(Docker) 연습 환경 만들기 – 098">
            <a:extLst>
              <a:ext uri="{FF2B5EF4-FFF2-40B4-BE49-F238E27FC236}">
                <a16:creationId xmlns:a16="http://schemas.microsoft.com/office/drawing/2014/main" id="{29B77BBC-494A-6CFF-6E06-A159EAA0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3365333"/>
            <a:ext cx="3060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72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이미지 당겨오기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이미지 검색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 err="1"/>
              <a:t>도커</a:t>
            </a:r>
            <a:r>
              <a:rPr lang="ko-KR" altLang="en-US" sz="1800" b="1" dirty="0"/>
              <a:t> 허브에서 이미지 정보를 검색한다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$ docker search &lt;</a:t>
            </a:r>
            <a:r>
              <a:rPr lang="ko-KR" altLang="en-US" sz="1800" b="1" dirty="0"/>
              <a:t>이미지 이름</a:t>
            </a:r>
            <a:r>
              <a:rPr lang="en-US" altLang="ko-KR" sz="1800" b="1" dirty="0"/>
              <a:t>&gt;   ex) $ docker search ubuntu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293EAEA-8753-0763-59A7-922E88939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71" y="2879514"/>
            <a:ext cx="6244857" cy="30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56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이미지 당겨오기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이미지 당겨오기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Ubuntu </a:t>
            </a:r>
            <a:r>
              <a:rPr lang="ko-KR" altLang="en-US" sz="1800" b="1" dirty="0"/>
              <a:t>최신 버전으로 당겨오자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$ docker pull &lt;</a:t>
            </a:r>
            <a:r>
              <a:rPr lang="ko-KR" altLang="en-US" sz="1800" b="1" dirty="0"/>
              <a:t>이미지 이름</a:t>
            </a:r>
            <a:r>
              <a:rPr lang="en-US" altLang="ko-KR" sz="1800" b="1" dirty="0"/>
              <a:t>&gt; : &lt;</a:t>
            </a:r>
            <a:r>
              <a:rPr lang="ko-KR" altLang="en-US" sz="1800" b="1" dirty="0"/>
              <a:t>태그</a:t>
            </a:r>
            <a:r>
              <a:rPr lang="en-US" altLang="ko-KR" sz="1800" b="1" dirty="0"/>
              <a:t>  ex) $ docker pull </a:t>
            </a:r>
            <a:r>
              <a:rPr lang="en-US" altLang="ko-KR" sz="1800" b="1" dirty="0" err="1"/>
              <a:t>ubuntu:latest</a:t>
            </a:r>
            <a:endParaRPr lang="en-US" altLang="ko-KR" sz="1800" b="1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5EED5E1-FD07-C502-7877-0F403A51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91" y="3673263"/>
            <a:ext cx="8144218" cy="133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17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이미지 당겨오기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이미지 목록 조회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이미지 목록에 </a:t>
            </a:r>
            <a:r>
              <a:rPr lang="en-US" altLang="ko-KR" sz="1800" b="1" dirty="0"/>
              <a:t>ubuntu </a:t>
            </a:r>
            <a:r>
              <a:rPr lang="ko-KR" altLang="en-US" sz="1800" b="1" dirty="0"/>
              <a:t>이미지가 조회된다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$ docker images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6ECFB7B-C3C7-B740-34CD-87F977D7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16" y="3713869"/>
            <a:ext cx="7362568" cy="10767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577BE4-83D1-5DC4-83CF-2C85B335A395}"/>
              </a:ext>
            </a:extLst>
          </p:cNvPr>
          <p:cNvSpPr/>
          <p:nvPr/>
        </p:nvSpPr>
        <p:spPr>
          <a:xfrm>
            <a:off x="805069" y="4202570"/>
            <a:ext cx="6768547" cy="270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8565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목차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idx="1"/>
          </p:nvPr>
        </p:nvSpPr>
        <p:spPr>
          <a:xfrm>
            <a:off x="457200" y="1382286"/>
            <a:ext cx="8229600" cy="5399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도커</a:t>
            </a:r>
            <a:r>
              <a:rPr lang="en-US" altLang="ko-KR" sz="2400" dirty="0"/>
              <a:t>(Docker)</a:t>
            </a:r>
            <a:endParaRPr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800" dirty="0" err="1"/>
              <a:t>도커</a:t>
            </a:r>
            <a:r>
              <a:rPr lang="ko-KR" altLang="en-US" sz="1800" dirty="0"/>
              <a:t> 설치</a:t>
            </a:r>
            <a:r>
              <a:rPr lang="en-US" altLang="ko-KR" sz="1800" dirty="0"/>
              <a:t> 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ko-KR" altLang="en-US" sz="1800" dirty="0" err="1"/>
              <a:t>도커</a:t>
            </a:r>
            <a:r>
              <a:rPr lang="ko-KR" altLang="en-US" sz="1800" dirty="0"/>
              <a:t> 이미지 당겨오기</a:t>
            </a:r>
            <a:endParaRPr lang="en-US" altLang="ko-KR" sz="1800" dirty="0"/>
          </a:p>
          <a:p>
            <a:pPr marL="742920" lvl="1" indent="-285739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ko-KR" altLang="en-US" sz="1800" dirty="0"/>
              <a:t>컨테이너</a:t>
            </a:r>
            <a:endParaRPr lang="en-US" altLang="ko-KR" sz="18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en-US" altLang="ko-KR" sz="1800" dirty="0" err="1"/>
              <a:t>Dockerfile</a:t>
            </a:r>
            <a:endParaRPr lang="en-US" altLang="ko-KR" sz="18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800" dirty="0" err="1"/>
              <a:t>도커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컴포즈를</a:t>
            </a:r>
            <a:r>
              <a:rPr lang="ko-KR" altLang="en-US" sz="1800" dirty="0"/>
              <a:t> 통해 컨테이너 생성</a:t>
            </a:r>
            <a:endParaRPr lang="en-US" altLang="ko-KR" sz="1800" dirty="0"/>
          </a:p>
        </p:txBody>
      </p:sp>
      <p:sp>
        <p:nvSpPr>
          <p:cNvPr id="2" name="Google Shape;98;p14">
            <a:extLst>
              <a:ext uri="{FF2B5EF4-FFF2-40B4-BE49-F238E27FC236}">
                <a16:creationId xmlns:a16="http://schemas.microsoft.com/office/drawing/2014/main" id="{3C8F7C76-A00C-8F90-1FAF-99937D04D515}"/>
              </a:ext>
            </a:extLst>
          </p:cNvPr>
          <p:cNvSpPr txBox="1">
            <a:spLocks/>
          </p:cNvSpPr>
          <p:nvPr/>
        </p:nvSpPr>
        <p:spPr>
          <a:xfrm>
            <a:off x="457200" y="4276059"/>
            <a:ext cx="3773836" cy="222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3169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 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컨테이너 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Ubuntu </a:t>
            </a:r>
            <a:r>
              <a:rPr lang="ko-KR" altLang="en-US" sz="1600" b="1" dirty="0"/>
              <a:t>이미지를 실행하여 컨테이너 생성 후 </a:t>
            </a:r>
            <a:r>
              <a:rPr lang="en-US" altLang="ko-KR" sz="1600" b="1" dirty="0"/>
              <a:t>ubuntu </a:t>
            </a:r>
            <a:r>
              <a:rPr lang="ko-KR" altLang="en-US" sz="1600" b="1" dirty="0"/>
              <a:t>이미지 안의 </a:t>
            </a:r>
            <a:r>
              <a:rPr lang="en-US" altLang="ko-KR" sz="1600" b="1" dirty="0"/>
              <a:t>Bash Shell </a:t>
            </a:r>
            <a:r>
              <a:rPr lang="ko-KR" altLang="en-US" sz="1600" b="1" dirty="0"/>
              <a:t>실행한다</a:t>
            </a:r>
            <a:r>
              <a:rPr lang="en-US" altLang="ko-KR" sz="16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명령어로 테스트한 뒤</a:t>
            </a:r>
            <a:r>
              <a:rPr lang="en-US" altLang="ko-KR" sz="1600" b="1" dirty="0"/>
              <a:t>, exit </a:t>
            </a:r>
            <a:r>
              <a:rPr lang="ko-KR" altLang="en-US" sz="1600" b="1" dirty="0"/>
              <a:t>명령어를 통해 </a:t>
            </a:r>
            <a:r>
              <a:rPr lang="en-US" altLang="ko-KR" sz="1600" b="1" dirty="0"/>
              <a:t>Bash shell</a:t>
            </a:r>
            <a:r>
              <a:rPr lang="ko-KR" altLang="en-US" sz="1600" b="1" dirty="0"/>
              <a:t>을 빠져나오면 컨테이너가 중지된다</a:t>
            </a:r>
            <a:r>
              <a:rPr lang="en-US" altLang="ko-KR" sz="16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$ docker run &lt;</a:t>
            </a:r>
            <a:r>
              <a:rPr lang="ko-KR" altLang="en-US" sz="1600" b="1" dirty="0"/>
              <a:t>옵션</a:t>
            </a:r>
            <a:r>
              <a:rPr lang="en-US" altLang="ko-KR" sz="1600" b="1" dirty="0"/>
              <a:t>&gt; &lt;</a:t>
            </a:r>
            <a:r>
              <a:rPr lang="ko-KR" altLang="en-US" sz="1600" b="1" dirty="0"/>
              <a:t>이미지 이름</a:t>
            </a:r>
            <a:r>
              <a:rPr lang="en-US" altLang="ko-KR" sz="1600" b="1" dirty="0"/>
              <a:t>&gt; &lt;</a:t>
            </a:r>
            <a:r>
              <a:rPr lang="ko-KR" altLang="en-US" sz="1600" b="1" dirty="0"/>
              <a:t>실행할 파일</a:t>
            </a:r>
            <a:r>
              <a:rPr lang="en-US" altLang="ko-KR" sz="1600" b="1" dirty="0"/>
              <a:t>&gt;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ex) docker run –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–t –name hello ubuntu /bin/bash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729E16-D934-0D78-80B0-96EBA5AE1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7826"/>
            <a:ext cx="9144000" cy="166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5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 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21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컨테이너 목록 조회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컨테이너 목록을 조회한다</a:t>
            </a:r>
            <a:r>
              <a:rPr lang="en-US" altLang="ko-KR" sz="1600" b="1" dirty="0"/>
              <a:t>.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$ docker </a:t>
            </a:r>
            <a:r>
              <a:rPr lang="en-US" altLang="ko-KR" sz="1600" b="1" dirty="0" err="1"/>
              <a:t>ps</a:t>
            </a:r>
            <a:endParaRPr lang="en-US" altLang="ko-KR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정지된 컨테이너 목록도 조회한다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$ docker </a:t>
            </a:r>
            <a:r>
              <a:rPr lang="en-US" altLang="ko-KR" sz="1600" b="1" dirty="0" err="1"/>
              <a:t>ps</a:t>
            </a:r>
            <a:r>
              <a:rPr lang="en-US" altLang="ko-KR" sz="1600" b="1" dirty="0"/>
              <a:t> -a</a:t>
            </a:r>
            <a:endParaRPr lang="en-US" altLang="ko-KR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902535-09D2-5EF2-4B50-1AE809DE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43" y="3933545"/>
            <a:ext cx="8718714" cy="113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49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 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21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컨테이너 목록 조회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컨테이너 목록을 조회한다</a:t>
            </a:r>
            <a:r>
              <a:rPr lang="en-US" altLang="ko-KR" sz="1600" b="1" dirty="0"/>
              <a:t>.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$ docker </a:t>
            </a:r>
            <a:r>
              <a:rPr lang="en-US" altLang="ko-KR" sz="1600" b="1" dirty="0" err="1"/>
              <a:t>ps</a:t>
            </a:r>
            <a:endParaRPr lang="en-US" altLang="ko-KR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정지된 컨테이너 목록도 조회한다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$ docker </a:t>
            </a:r>
            <a:r>
              <a:rPr lang="en-US" altLang="ko-KR" sz="1600" b="1" dirty="0" err="1"/>
              <a:t>ps</a:t>
            </a:r>
            <a:r>
              <a:rPr lang="en-US" altLang="ko-KR" sz="1600" b="1" dirty="0"/>
              <a:t> -a</a:t>
            </a:r>
            <a:endParaRPr lang="en-US" altLang="ko-KR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902535-09D2-5EF2-4B50-1AE809DE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43" y="3933545"/>
            <a:ext cx="8718714" cy="113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6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 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21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컨테이너 시작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방금 정지한 컨테이너를 시작한다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$ docker start &lt; </a:t>
            </a:r>
            <a:r>
              <a:rPr lang="ko-KR" altLang="en-US" sz="1600" b="1" dirty="0"/>
              <a:t>컨테이너 이름</a:t>
            </a:r>
            <a:r>
              <a:rPr lang="en-US" altLang="ko-KR" sz="1600" b="1" dirty="0"/>
              <a:t> [ID]&gt;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ex) $ docker start hello </a:t>
            </a:r>
            <a:endParaRPr lang="en-US" altLang="ko-KR" sz="1800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6F74B30-5E8E-F9FB-008E-8F614054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79" y="3596040"/>
            <a:ext cx="7287642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21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 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21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컨테이너 재시작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컨테이너를 </a:t>
            </a:r>
            <a:r>
              <a:rPr lang="ko-KR" altLang="en-US" sz="1600" b="1" dirty="0" err="1"/>
              <a:t>재시작한다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$ docker restart &lt; </a:t>
            </a:r>
            <a:r>
              <a:rPr lang="ko-KR" altLang="en-US" sz="1600" b="1" dirty="0"/>
              <a:t>컨테이너 이름</a:t>
            </a:r>
            <a:r>
              <a:rPr lang="en-US" altLang="ko-KR" sz="1600" b="1" dirty="0"/>
              <a:t> [ID]&gt;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ex) $ docker restart hello </a:t>
            </a:r>
            <a:endParaRPr lang="en-US" altLang="ko-KR" sz="18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9F70011-0763-33A3-2E07-9DA1070B3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1" y="3667539"/>
            <a:ext cx="7978777" cy="113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26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21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컨테이너 접속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컨테이너에 접속한다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$ docker attach &lt; </a:t>
            </a:r>
            <a:r>
              <a:rPr lang="ko-KR" altLang="en-US" sz="1600" b="1" dirty="0"/>
              <a:t>컨테이너 이름</a:t>
            </a:r>
            <a:r>
              <a:rPr lang="en-US" altLang="ko-KR" sz="1600" b="1" dirty="0"/>
              <a:t> [ID]&gt;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ex) $ docker attach hello </a:t>
            </a:r>
            <a:endParaRPr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7F308C-243C-BFC4-B451-5B21F983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3145"/>
            <a:ext cx="9144000" cy="84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45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21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컨테이너 중지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컨테이너를 중지한다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$ docker stop &lt; </a:t>
            </a:r>
            <a:r>
              <a:rPr lang="ko-KR" altLang="en-US" sz="1600" b="1" dirty="0"/>
              <a:t>컨테이너 이름</a:t>
            </a:r>
            <a:r>
              <a:rPr lang="en-US" altLang="ko-KR" sz="1600" b="1" dirty="0"/>
              <a:t> [ID]&gt;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ex) $ docker stop hello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F96F939-5595-B5F8-03C8-5D066BED0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30" y="3766930"/>
            <a:ext cx="7475140" cy="216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4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21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컨테이너 삭제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컨테이너를 삭제한다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$ docker rm &lt; </a:t>
            </a:r>
            <a:r>
              <a:rPr lang="ko-KR" altLang="en-US" sz="1600" b="1" dirty="0"/>
              <a:t>컨테이너 이름</a:t>
            </a:r>
            <a:r>
              <a:rPr lang="en-US" altLang="ko-KR" sz="1600" b="1" dirty="0"/>
              <a:t> [ID]&gt;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ex) $ docker rm hello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EDA8EDA-B07F-D392-04BC-5344494D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36" y="3875500"/>
            <a:ext cx="7612527" cy="114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1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21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컨테이너 삭제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컨테이너를 삭제한다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$ docker rm &lt; </a:t>
            </a:r>
            <a:r>
              <a:rPr lang="ko-KR" altLang="en-US" sz="1600" b="1" dirty="0"/>
              <a:t>컨테이너 이름</a:t>
            </a:r>
            <a:r>
              <a:rPr lang="en-US" altLang="ko-KR" sz="1600" b="1" dirty="0"/>
              <a:t> [ID]&gt;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ex) $ docker rm hello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EDA8EDA-B07F-D392-04BC-5344494D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36" y="3875500"/>
            <a:ext cx="7612527" cy="114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26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5"/>
            <a:ext cx="8229600" cy="184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Ubuntu 14.04 </a:t>
            </a:r>
            <a:r>
              <a:rPr lang="ko-KR" altLang="en-US" sz="2000" b="1" dirty="0"/>
              <a:t>기반으로 </a:t>
            </a:r>
            <a:r>
              <a:rPr lang="en-US" altLang="ko-KR" sz="2000" b="1" dirty="0"/>
              <a:t>nginx </a:t>
            </a:r>
            <a:r>
              <a:rPr lang="ko-KR" altLang="en-US" sz="2000" b="1" dirty="0"/>
              <a:t>웹서버를 설치한 </a:t>
            </a:r>
            <a:r>
              <a:rPr lang="ko-KR" altLang="en-US" sz="2000" b="1" dirty="0" err="1"/>
              <a:t>도커</a:t>
            </a:r>
            <a:r>
              <a:rPr lang="ko-KR" altLang="en-US" sz="2000" b="1" dirty="0"/>
              <a:t> 이미지를 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example</a:t>
            </a:r>
            <a:r>
              <a:rPr lang="ko-KR" altLang="en-US" sz="1600" b="1" dirty="0"/>
              <a:t> 디렉토리를 생성한 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그 안으로 이동하자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$ </a:t>
            </a:r>
            <a:r>
              <a:rPr lang="en-US" altLang="ko-KR" sz="1600" b="1" dirty="0" err="1"/>
              <a:t>mkdir</a:t>
            </a:r>
            <a:r>
              <a:rPr lang="en-US" altLang="ko-KR" sz="1600" b="1" dirty="0"/>
              <a:t> example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$ cd example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BCB342-2402-27A9-9F7F-8278E2CB5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90" y="4076906"/>
            <a:ext cx="7110019" cy="60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5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/>
              <a:t>1. </a:t>
            </a:r>
            <a:r>
              <a:rPr lang="ko-KR" altLang="en-US" sz="3200" dirty="0" err="1"/>
              <a:t>도커</a:t>
            </a:r>
            <a:r>
              <a:rPr lang="en-US" altLang="ko-KR" sz="3200" dirty="0"/>
              <a:t>(Docker)</a:t>
            </a:r>
            <a:endParaRPr sz="32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5"/>
            <a:ext cx="8229600" cy="192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 err="1"/>
              <a:t>Dockerfile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작성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Vim </a:t>
            </a:r>
            <a:r>
              <a:rPr lang="ko-KR" altLang="en-US" sz="1600" b="1" dirty="0"/>
              <a:t>명령으로 </a:t>
            </a:r>
            <a:r>
              <a:rPr lang="en-US" altLang="ko-KR" sz="1600" b="1" dirty="0" err="1"/>
              <a:t>Dockerfile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작성</a:t>
            </a:r>
            <a:endParaRPr lang="en-US" altLang="ko-KR" sz="1600" b="1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$ vim </a:t>
            </a:r>
            <a:r>
              <a:rPr lang="en-US" altLang="ko-KR" sz="1600" b="1" dirty="0" err="1"/>
              <a:t>Dockerfile</a:t>
            </a:r>
            <a:endParaRPr lang="en-US" altLang="ko-KR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I</a:t>
            </a:r>
            <a:r>
              <a:rPr lang="ko-KR" altLang="en-US" sz="1600" b="1" dirty="0"/>
              <a:t>를 눌러 입력모드로 전환 후 다음을 작성하고</a:t>
            </a:r>
            <a:r>
              <a:rPr lang="en-US" altLang="ko-KR" sz="1600" b="1" dirty="0"/>
              <a:t>, esc</a:t>
            </a:r>
            <a:r>
              <a:rPr lang="ko-KR" altLang="en-US" sz="1600" b="1" dirty="0"/>
              <a:t>를 누르고 </a:t>
            </a:r>
            <a:r>
              <a:rPr lang="en-US" altLang="ko-KR" sz="1600" b="1" dirty="0"/>
              <a:t>:</a:t>
            </a:r>
            <a:r>
              <a:rPr lang="en-US" altLang="ko-KR" sz="1600" b="1" dirty="0" err="1"/>
              <a:t>wq</a:t>
            </a:r>
            <a:r>
              <a:rPr lang="ko-KR" altLang="en-US" sz="1600" b="1" dirty="0"/>
              <a:t>를 입력하여 저장하고 종료한다</a:t>
            </a:r>
            <a:r>
              <a:rPr lang="en-US" altLang="ko-KR" sz="16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CDB7CD-0827-0ABB-6558-9ED4B2EBD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34" y="3566775"/>
            <a:ext cx="4862132" cy="25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59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A0C15-F4DB-33A6-641F-7465D1EF23C8}"/>
              </a:ext>
            </a:extLst>
          </p:cNvPr>
          <p:cNvSpPr txBox="1"/>
          <p:nvPr/>
        </p:nvSpPr>
        <p:spPr>
          <a:xfrm>
            <a:off x="621792" y="1916490"/>
            <a:ext cx="77906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FROM ubuntu:14.04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MAINTAINER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RUN apt-get update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RUN apt-get install -y nginx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RUN echo "\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ndaemon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 off;" &gt;&gt; /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etc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/nginx/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nginx.conf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RUN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chown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 -R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www-data:www-data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 /var/lib/nginx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VOLUME ["/data", "/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etc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/nginx/site-enabled", "/var/log/nginx"]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WORKDIR /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etc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/nginx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CMD ["nginx"]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EXPOSE 80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EXPOSE 443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570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5"/>
            <a:ext cx="8229600" cy="192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 err="1"/>
              <a:t>Dockerfile</a:t>
            </a:r>
            <a:r>
              <a:rPr lang="ko-KR" altLang="en-US" sz="2000" b="1" dirty="0"/>
              <a:t>로 이미지 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 err="1"/>
              <a:t>Dockerfile</a:t>
            </a:r>
            <a:r>
              <a:rPr lang="ko-KR" altLang="en-US" sz="1600" b="1" dirty="0"/>
              <a:t>이 저장된 디렉토리에서 명령을 실행해보자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$ docker build –tag hello 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-- tag </a:t>
            </a:r>
            <a:r>
              <a:rPr lang="ko-KR" altLang="en-US" sz="1600" b="1" dirty="0"/>
              <a:t>옵션은 이미지와 태그 설정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이미지 이름만 설정하면 태그는 </a:t>
            </a:r>
            <a:r>
              <a:rPr lang="en-US" altLang="ko-KR" sz="1600" b="1" dirty="0"/>
              <a:t>latest</a:t>
            </a:r>
            <a:r>
              <a:rPr lang="ko-KR" altLang="en-US" sz="1600" b="1" dirty="0"/>
              <a:t>로 설정된다</a:t>
            </a:r>
            <a:r>
              <a:rPr lang="en-US" altLang="ko-KR" sz="1600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5CD22-B206-A6FA-D29A-439BC652C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44" y="3455114"/>
            <a:ext cx="6687312" cy="298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89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5"/>
            <a:ext cx="8229600" cy="192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생성된 이미지 확인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$ docker images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10DF2B-5BA5-80FB-5241-8D8E4EE4B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64" y="3160776"/>
            <a:ext cx="7269071" cy="9357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3B7CCA0-55F2-6ED4-69AF-BA2DBE043B9D}"/>
              </a:ext>
            </a:extLst>
          </p:cNvPr>
          <p:cNvSpPr/>
          <p:nvPr/>
        </p:nvSpPr>
        <p:spPr>
          <a:xfrm>
            <a:off x="937464" y="3578061"/>
            <a:ext cx="6950760" cy="286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29027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849BA9-CBC0-679D-F6B5-4B66523E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40860"/>
            <a:ext cx="9144000" cy="318712"/>
          </a:xfrm>
          <a:prstGeom prst="rect">
            <a:avLst/>
          </a:prstGeom>
        </p:spPr>
      </p:pic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A99C77D8-E31E-5C3A-7896-6BFEE59A0B03}"/>
              </a:ext>
            </a:extLst>
          </p:cNvPr>
          <p:cNvSpPr txBox="1">
            <a:spLocks/>
          </p:cNvSpPr>
          <p:nvPr/>
        </p:nvSpPr>
        <p:spPr>
          <a:xfrm>
            <a:off x="457200" y="1548465"/>
            <a:ext cx="8229600" cy="304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생성한 이미지 실행</a:t>
            </a:r>
            <a:endParaRPr lang="ko-KR" altLang="en-US" sz="1600" b="1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$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Noto Sans KR"/>
              </a:rPr>
              <a:t>docker run --name hello-nginx -d -p 80:80 -v /root/data:/data hello:0.1</a:t>
            </a:r>
            <a:endParaRPr lang="en-US" altLang="ko-KR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-d </a:t>
            </a:r>
            <a:r>
              <a:rPr lang="ko-KR" altLang="en-US" sz="1600" b="1" dirty="0"/>
              <a:t>옵션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컨테이너를 백그라운드로 실행</a:t>
            </a:r>
            <a:endParaRPr lang="en-US" altLang="ko-KR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-p 80:80 </a:t>
            </a:r>
            <a:r>
              <a:rPr lang="ko-KR" altLang="en-US" sz="1600" b="1" dirty="0"/>
              <a:t>옵션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호스트의 </a:t>
            </a:r>
            <a:r>
              <a:rPr lang="en-US" altLang="ko-KR" sz="1600" b="1" dirty="0"/>
              <a:t>80</a:t>
            </a:r>
            <a:r>
              <a:rPr lang="ko-KR" altLang="en-US" sz="1600" b="1" dirty="0"/>
              <a:t>번 포트와 컨테이너의 </a:t>
            </a:r>
            <a:r>
              <a:rPr lang="en-US" altLang="ko-KR" sz="1600" b="1" dirty="0"/>
              <a:t>80</a:t>
            </a:r>
            <a:r>
              <a:rPr lang="ko-KR" altLang="en-US" sz="1600" b="1" dirty="0"/>
              <a:t>번 포트를 연결하고 외부에 노출</a:t>
            </a:r>
            <a:endParaRPr lang="en-US" altLang="ko-KR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-v /root/data:/data </a:t>
            </a:r>
            <a:r>
              <a:rPr lang="ko-KR" altLang="en-US" sz="1600" b="1" dirty="0"/>
              <a:t>옵션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호스트의 </a:t>
            </a:r>
            <a:r>
              <a:rPr lang="en-US" altLang="ko-KR" sz="1600" b="1" dirty="0"/>
              <a:t>/root/data </a:t>
            </a:r>
            <a:r>
              <a:rPr lang="ko-KR" altLang="en-US" sz="1600" b="1" dirty="0"/>
              <a:t>디렉토리를 컨테이너의 </a:t>
            </a:r>
            <a:r>
              <a:rPr lang="en-US" altLang="ko-KR" sz="1600" b="1" dirty="0"/>
              <a:t>/data </a:t>
            </a:r>
            <a:r>
              <a:rPr lang="ko-KR" altLang="en-US" sz="1600" b="1" dirty="0"/>
              <a:t>디렉토리에 연결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544486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A99C77D8-E31E-5C3A-7896-6BFEE59A0B03}"/>
              </a:ext>
            </a:extLst>
          </p:cNvPr>
          <p:cNvSpPr txBox="1">
            <a:spLocks/>
          </p:cNvSpPr>
          <p:nvPr/>
        </p:nvSpPr>
        <p:spPr>
          <a:xfrm>
            <a:off x="457200" y="1548465"/>
            <a:ext cx="8229600" cy="203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생성된 컨테이너 조회</a:t>
            </a:r>
            <a:endParaRPr lang="ko-KR" altLang="en-US" sz="1600" b="1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$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Noto Sans KR"/>
              </a:rPr>
              <a:t>docker </a:t>
            </a:r>
            <a:r>
              <a:rPr lang="en-US" altLang="ko-KR" sz="1600" b="0" i="0" dirty="0" err="1">
                <a:solidFill>
                  <a:schemeClr val="tx1"/>
                </a:solidFill>
                <a:effectLst/>
                <a:latin typeface="Noto Sans KR"/>
              </a:rPr>
              <a:t>ps</a:t>
            </a:r>
            <a:endParaRPr lang="en-US" altLang="ko-KR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Nginx </a:t>
            </a:r>
            <a:r>
              <a:rPr lang="ko-KR" altLang="en-US" sz="1600" b="1" dirty="0"/>
              <a:t>웹서버 컨테이너가 </a:t>
            </a:r>
            <a:r>
              <a:rPr lang="ko-KR" altLang="en-US" sz="1600" b="1" dirty="0" err="1"/>
              <a:t>생성된걸</a:t>
            </a:r>
            <a:r>
              <a:rPr lang="ko-KR" altLang="en-US" sz="1600" b="1" dirty="0"/>
              <a:t> 확인한다</a:t>
            </a:r>
            <a:r>
              <a:rPr lang="en-US" altLang="ko-KR" sz="16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99899A-A60B-B271-2413-B8BC81B02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4319"/>
            <a:ext cx="9144000" cy="6610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4B8B434-0D2E-4E42-4DEB-1A9F0BD7E4F6}"/>
              </a:ext>
            </a:extLst>
          </p:cNvPr>
          <p:cNvSpPr/>
          <p:nvPr/>
        </p:nvSpPr>
        <p:spPr>
          <a:xfrm>
            <a:off x="-19608" y="4046057"/>
            <a:ext cx="9144000" cy="22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89130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A99C77D8-E31E-5C3A-7896-6BFEE59A0B03}"/>
              </a:ext>
            </a:extLst>
          </p:cNvPr>
          <p:cNvSpPr txBox="1">
            <a:spLocks/>
          </p:cNvSpPr>
          <p:nvPr/>
        </p:nvSpPr>
        <p:spPr>
          <a:xfrm>
            <a:off x="457200" y="1548465"/>
            <a:ext cx="8229600" cy="2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 err="1"/>
              <a:t>ip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조회</a:t>
            </a:r>
            <a:endParaRPr lang="ko-KR" altLang="en-US" sz="1600" b="1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$ </a:t>
            </a:r>
            <a:r>
              <a:rPr lang="en-US" altLang="ko-KR" sz="1600" b="1" dirty="0" err="1"/>
              <a:t>ip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addr</a:t>
            </a:r>
            <a:r>
              <a:rPr lang="en-US" altLang="ko-KR" sz="1600" b="1" dirty="0"/>
              <a:t> show eth0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조회된 </a:t>
            </a:r>
            <a:r>
              <a:rPr lang="en-US" altLang="ko-KR" sz="1600" b="1" dirty="0"/>
              <a:t>Nginx </a:t>
            </a:r>
            <a:r>
              <a:rPr lang="ko-KR" altLang="en-US" sz="1600" b="1" dirty="0"/>
              <a:t>웹서버의 </a:t>
            </a:r>
            <a:r>
              <a:rPr lang="en-US" altLang="ko-KR" sz="1600" b="1" dirty="0" err="1"/>
              <a:t>ip</a:t>
            </a:r>
            <a:r>
              <a:rPr lang="ko-KR" altLang="en-US" sz="1600" b="1" dirty="0"/>
              <a:t>에 접속해보자</a:t>
            </a:r>
            <a:r>
              <a:rPr lang="en-US" altLang="ko-KR" sz="16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ko-KR" sz="1400" b="1" dirty="0"/>
              <a:t>Docker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toolbox </a:t>
            </a:r>
            <a:r>
              <a:rPr lang="ko-KR" altLang="en-US" sz="1400" b="1" dirty="0"/>
              <a:t>등의 가상머신 안에서 </a:t>
            </a:r>
            <a:r>
              <a:rPr lang="ko-KR" altLang="en-US" sz="1400" b="1" dirty="0" err="1"/>
              <a:t>도커를</a:t>
            </a:r>
            <a:r>
              <a:rPr lang="ko-KR" altLang="en-US" sz="1400" b="1" dirty="0"/>
              <a:t> 사용한다면 호스트 </a:t>
            </a:r>
            <a:r>
              <a:rPr lang="en-US" altLang="ko-KR" sz="1400" b="1" dirty="0" err="1"/>
              <a:t>ip</a:t>
            </a:r>
            <a:r>
              <a:rPr lang="ko-KR" altLang="en-US" sz="1400" b="1" dirty="0"/>
              <a:t>로 접속할 수 없으니 가상 </a:t>
            </a:r>
            <a:r>
              <a:rPr lang="ko-KR" altLang="en-US" sz="1400" b="1" dirty="0" err="1"/>
              <a:t>머신의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ip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주소로 접속해야 한다</a:t>
            </a:r>
            <a:r>
              <a:rPr lang="en-US" altLang="ko-KR" sz="1400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3AF234-B054-BD45-EF53-6A394620E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3041"/>
            <a:ext cx="9144000" cy="13734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BFDBDC-BE27-C40C-DC49-E7DB83BC2780}"/>
              </a:ext>
            </a:extLst>
          </p:cNvPr>
          <p:cNvSpPr/>
          <p:nvPr/>
        </p:nvSpPr>
        <p:spPr>
          <a:xfrm>
            <a:off x="253116" y="4701291"/>
            <a:ext cx="1883664" cy="241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87349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A99C77D8-E31E-5C3A-7896-6BFEE59A0B03}"/>
              </a:ext>
            </a:extLst>
          </p:cNvPr>
          <p:cNvSpPr txBox="1">
            <a:spLocks/>
          </p:cNvSpPr>
          <p:nvPr/>
        </p:nvSpPr>
        <p:spPr>
          <a:xfrm>
            <a:off x="457200" y="832993"/>
            <a:ext cx="8229600" cy="2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웹서버 접속</a:t>
            </a:r>
            <a:endParaRPr lang="ko-KR" altLang="en-US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성공적으로 접속이 되었다면 컨테이너를 중지시킨다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$ docker stop hello-nginx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B26BB8-B542-8E08-BCAD-E483D89BA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4045"/>
            <a:ext cx="9144000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8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A99C77D8-E31E-5C3A-7896-6BFEE59A0B03}"/>
              </a:ext>
            </a:extLst>
          </p:cNvPr>
          <p:cNvSpPr txBox="1">
            <a:spLocks/>
          </p:cNvSpPr>
          <p:nvPr/>
        </p:nvSpPr>
        <p:spPr>
          <a:xfrm>
            <a:off x="457200" y="1300132"/>
            <a:ext cx="8229600" cy="2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이번 시간에는 </a:t>
            </a:r>
            <a:r>
              <a:rPr lang="ko-KR" altLang="en-US" sz="2000" b="1" dirty="0" err="1"/>
              <a:t>도커</a:t>
            </a:r>
            <a:r>
              <a:rPr lang="ko-KR" altLang="en-US" sz="2000" b="1" dirty="0"/>
              <a:t> 사용법에 대해 간단히 알아보았다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다음 시간에는 </a:t>
            </a:r>
            <a:r>
              <a:rPr lang="ko-KR" altLang="en-US" sz="2000" b="1" dirty="0" err="1"/>
              <a:t>쿠버네티스</a:t>
            </a:r>
            <a:r>
              <a:rPr lang="ko-KR" altLang="en-US" sz="2000" b="1" dirty="0"/>
              <a:t> 사용법에 대해 알아보자</a:t>
            </a:r>
            <a:r>
              <a:rPr lang="en-US" altLang="ko-KR" sz="2000" b="1" dirty="0"/>
              <a:t>.</a:t>
            </a:r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altLang="ko-KR" sz="1600" b="1" dirty="0"/>
          </a:p>
        </p:txBody>
      </p:sp>
      <p:pic>
        <p:nvPicPr>
          <p:cNvPr id="2050" name="Picture 2" descr="쿠버네티스 입문하기">
            <a:extLst>
              <a:ext uri="{FF2B5EF4-FFF2-40B4-BE49-F238E27FC236}">
                <a16:creationId xmlns:a16="http://schemas.microsoft.com/office/drawing/2014/main" id="{105E35A3-87B6-8679-7F34-96B39B8E6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24" y="2920241"/>
            <a:ext cx="4734752" cy="23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4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6667"/>
            <a:ext cx="8229600" cy="252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ko-KR" sz="1800" b="1" dirty="0"/>
              <a:t>WSL2 </a:t>
            </a:r>
            <a:r>
              <a:rPr lang="ko-KR" altLang="en-US" sz="1800" b="1" dirty="0"/>
              <a:t>설치</a:t>
            </a: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400" dirty="0"/>
              <a:t>Windows PowerShell </a:t>
            </a:r>
            <a:r>
              <a:rPr lang="ko-KR" altLang="en-US" sz="1400" dirty="0"/>
              <a:t>관리자 권한으로 실행</a:t>
            </a:r>
            <a:endParaRPr lang="en-US" altLang="ko-KR" sz="1400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리눅스 서브시스템 활성 명령어 입력</a:t>
            </a:r>
            <a:endParaRPr lang="en-US" altLang="ko-KR" sz="1400" b="0" i="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200" b="1" dirty="0"/>
              <a:t>	$</a:t>
            </a:r>
            <a:r>
              <a:rPr lang="ko-KR" altLang="en-US" sz="1200" b="1" dirty="0"/>
              <a:t>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dism.exe /online /enable-feature /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featurename:Microsoft-Windows-Subsystem-Linux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/all /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norestart</a:t>
            </a:r>
            <a:endParaRPr lang="en-US" altLang="ko-KR" sz="1200" b="0" i="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2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가상 머신 플랫폼 기능 활성화 명령어 입</a:t>
            </a:r>
            <a:endParaRPr lang="en-US" altLang="ko-KR" sz="1200" b="0" i="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$ dism.exe /online /enable-feature /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featurename:VirtualMachinePlatform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/all /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norestart</a:t>
            </a:r>
            <a:endParaRPr lang="en-US" altLang="ko-KR" sz="12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X64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머신용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WSL2 Linux </a:t>
            </a:r>
            <a:r>
              <a:rPr lang="ko-KR" altLang="en-US" sz="12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커널 업데이트 패키지 다운로드</a:t>
            </a:r>
            <a:r>
              <a:rPr lang="en-US" altLang="ko-KR" sz="12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sz="1200" b="0" i="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200" b="0" i="0" u="sng" dirty="0">
                <a:effectLst/>
                <a:latin typeface="-apple-system"/>
                <a:hlinkClick r:id="rId3"/>
              </a:rPr>
              <a:t>https://wslstorestorage.blob.core.windows.net/wslblob/wsl_update_x64.msi</a:t>
            </a:r>
            <a:endParaRPr lang="en-US" altLang="ko-KR" sz="1200" b="0" i="0" u="sng" dirty="0">
              <a:effectLst/>
              <a:latin typeface="-apple-syste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6EDD61-1F5F-DD1E-5E6E-22E2805EB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759" y="3899331"/>
            <a:ext cx="3228481" cy="252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75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6667"/>
            <a:ext cx="8229600" cy="12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ko-KR" sz="1800" b="1" dirty="0"/>
              <a:t>Linux </a:t>
            </a:r>
            <a:r>
              <a:rPr lang="ko-KR" altLang="en-US" sz="1800" b="1" dirty="0"/>
              <a:t>배포 다운로드</a:t>
            </a: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/>
              <a:t>Microsoft Store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Linux </a:t>
            </a:r>
            <a:r>
              <a:rPr lang="ko-KR" altLang="en-US" sz="1400" b="1" dirty="0"/>
              <a:t>배포판을 검색하여 다운로드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6273D0-953D-5FFB-B373-A206AD039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2193798"/>
            <a:ext cx="51339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1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6667"/>
            <a:ext cx="8229600" cy="60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ko-KR" sz="1800" b="1" dirty="0"/>
              <a:t>Docker Desktop </a:t>
            </a:r>
            <a:r>
              <a:rPr lang="ko-KR" altLang="en-US" sz="1800" b="1" dirty="0"/>
              <a:t>설치 </a:t>
            </a:r>
            <a:r>
              <a:rPr lang="en-US" altLang="ko-KR" sz="1800" b="1" dirty="0"/>
              <a:t>(</a:t>
            </a:r>
            <a:r>
              <a:rPr lang="en-US" altLang="ko-KR" sz="1800" dirty="0"/>
              <a:t>https://</a:t>
            </a:r>
            <a:r>
              <a:rPr lang="en-US" altLang="ko-KR" sz="1800" dirty="0" err="1"/>
              <a:t>www.docker.com</a:t>
            </a:r>
            <a:r>
              <a:rPr lang="en-US" altLang="ko-KR" sz="1800" dirty="0"/>
              <a:t>/products/docker-desktop/)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A4C4EC-50E3-A2FA-608E-0FEBA12EE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84127"/>
            <a:ext cx="7772400" cy="40688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8CB4B8C-5C20-C9EA-9F29-74A6ACED57F8}"/>
              </a:ext>
            </a:extLst>
          </p:cNvPr>
          <p:cNvSpPr/>
          <p:nvPr/>
        </p:nvSpPr>
        <p:spPr>
          <a:xfrm>
            <a:off x="3691922" y="4134678"/>
            <a:ext cx="1760155" cy="613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8298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6667"/>
            <a:ext cx="8229600" cy="63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첫 번째는 </a:t>
            </a:r>
            <a:r>
              <a:rPr lang="en-US" altLang="ko-KR" sz="2000" b="1" dirty="0"/>
              <a:t>WSL </a:t>
            </a:r>
            <a:r>
              <a:rPr lang="ko-KR" altLang="en-US" sz="2000" b="1" dirty="0"/>
              <a:t>관련 옵션이고 두 번째는 바탕화면에 아이콘 추가 여부를 묻는 옵션이다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D2D5A5A-C137-BBFC-B89F-72373356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32" y="2213506"/>
            <a:ext cx="5965135" cy="41253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34779D-7A7A-EE0F-34EB-B23ABB2A6133}"/>
              </a:ext>
            </a:extLst>
          </p:cNvPr>
          <p:cNvSpPr/>
          <p:nvPr/>
        </p:nvSpPr>
        <p:spPr>
          <a:xfrm>
            <a:off x="6573078" y="6082748"/>
            <a:ext cx="1099931" cy="348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1677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6667"/>
            <a:ext cx="8229600" cy="113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Docker Desktop </a:t>
            </a:r>
            <a:r>
              <a:rPr lang="ko-KR" altLang="en-US" sz="2000" b="1" dirty="0"/>
              <a:t>설치가 진행된다</a:t>
            </a:r>
            <a:r>
              <a:rPr lang="en-US" altLang="ko-KR" sz="2000" b="1" dirty="0"/>
              <a:t>.</a:t>
            </a:r>
            <a:endParaRPr lang="ko-KR" altLang="en-US" sz="2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EE2BEC7-22AD-6528-96E0-746E42B1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1897821"/>
            <a:ext cx="65405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9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6667"/>
            <a:ext cx="8229600" cy="113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설치가 끝나고 </a:t>
            </a:r>
            <a:r>
              <a:rPr lang="en-US" altLang="ko-KR" sz="2000" b="1" dirty="0"/>
              <a:t>Installation </a:t>
            </a:r>
            <a:r>
              <a:rPr lang="en-US" altLang="ko-KR" sz="2000" b="1" dirty="0" err="1"/>
              <a:t>succeded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메시지가 나타나거나 시스템 상태에 따라 재시작을 해야 하는 경우도 있다</a:t>
            </a:r>
            <a:r>
              <a:rPr lang="en-US" altLang="ko-KR" sz="2000" b="1" dirty="0"/>
              <a:t>.</a:t>
            </a:r>
            <a:endParaRPr lang="ko-KR" altLang="en-US" sz="16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07A4210-C358-7BF6-7D3C-EEB19E17F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86" y="2345635"/>
            <a:ext cx="5639628" cy="39101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066E6FC-D748-961F-CA78-769938713E3F}"/>
              </a:ext>
            </a:extLst>
          </p:cNvPr>
          <p:cNvSpPr/>
          <p:nvPr/>
        </p:nvSpPr>
        <p:spPr>
          <a:xfrm>
            <a:off x="3829878" y="4333462"/>
            <a:ext cx="1484244" cy="543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667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9667</TotalTime>
  <Words>1043</Words>
  <Application>Microsoft Macintosh PowerPoint</Application>
  <PresentationFormat>화면 슬라이드 쇼(4:3)</PresentationFormat>
  <Paragraphs>151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-apple-system</vt:lpstr>
      <vt:lpstr>맑은 고딕</vt:lpstr>
      <vt:lpstr>Noto Sans KR</vt:lpstr>
      <vt:lpstr>Noto Sans Symbols</vt:lpstr>
      <vt:lpstr>Arial</vt:lpstr>
      <vt:lpstr>Calibri</vt:lpstr>
      <vt:lpstr>Calibri Light</vt:lpstr>
      <vt:lpstr>Wingdings</vt:lpstr>
      <vt:lpstr>Office 테마</vt:lpstr>
      <vt:lpstr>Docker 실습</vt:lpstr>
      <vt:lpstr>목차</vt:lpstr>
      <vt:lpstr>1. 도커(Docker)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이미지 당겨오기</vt:lpstr>
      <vt:lpstr>도커 – 도커 이미지 당겨오기</vt:lpstr>
      <vt:lpstr>도커 – 도커 이미지 당겨오기</vt:lpstr>
      <vt:lpstr>도커 – 컨테이너 </vt:lpstr>
      <vt:lpstr>도커 – 컨테이너 </vt:lpstr>
      <vt:lpstr>도커 – 컨테이너 </vt:lpstr>
      <vt:lpstr>도커 – 컨테이너 </vt:lpstr>
      <vt:lpstr>도커 – 컨테이너 </vt:lpstr>
      <vt:lpstr>도커 – 컨테이너</vt:lpstr>
      <vt:lpstr>도커 – 컨테이너</vt:lpstr>
      <vt:lpstr>도커 – 컨테이너</vt:lpstr>
      <vt:lpstr>도커 – 컨테이너</vt:lpstr>
      <vt:lpstr>도커 – Dockerfile</vt:lpstr>
      <vt:lpstr>도커 – Dockerfile</vt:lpstr>
      <vt:lpstr>도커 – Dockerfile</vt:lpstr>
      <vt:lpstr>도커 – Dockerfile</vt:lpstr>
      <vt:lpstr>도커 – Dockerfile</vt:lpstr>
      <vt:lpstr>도커 – Dockerfile</vt:lpstr>
      <vt:lpstr>도커 – Dockerfile</vt:lpstr>
      <vt:lpstr>도커 – Dockerfile</vt:lpstr>
      <vt:lpstr>도커 – Dockerfile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KimJiBeom</dc:creator>
  <cp:lastModifiedBy>김지범</cp:lastModifiedBy>
  <cp:revision>139</cp:revision>
  <dcterms:modified xsi:type="dcterms:W3CDTF">2022-11-01T04:52:44Z</dcterms:modified>
</cp:coreProperties>
</file>