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3"/>
  </p:notesMasterIdLst>
  <p:sldIdLst>
    <p:sldId id="1199" r:id="rId2"/>
    <p:sldId id="1200" r:id="rId3"/>
    <p:sldId id="1201" r:id="rId4"/>
    <p:sldId id="1202" r:id="rId5"/>
    <p:sldId id="1203" r:id="rId6"/>
    <p:sldId id="1204" r:id="rId7"/>
    <p:sldId id="1205" r:id="rId8"/>
    <p:sldId id="1206" r:id="rId9"/>
    <p:sldId id="1207" r:id="rId10"/>
    <p:sldId id="1208" r:id="rId11"/>
    <p:sldId id="120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64" autoAdjust="0"/>
    <p:restoredTop sz="91293" autoAdjust="0"/>
  </p:normalViewPr>
  <p:slideViewPr>
    <p:cSldViewPr snapToGrid="0">
      <p:cViewPr varScale="1">
        <p:scale>
          <a:sx n="98" d="100"/>
          <a:sy n="98" d="100"/>
        </p:scale>
        <p:origin x="5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2022-12-30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8122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3650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3677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60991-7C9A-4230-8F91-62144FF757FD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7384-9EB7-4E28-9A31-DF3CF3972610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6E03-D25F-4CC7-A2F6-ECD42A65FA4C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98EE-AC60-49FC-858E-70C6E3765711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A2E6-7EE1-4C67-8A9B-96F901E8ECF4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57EC5-DE10-4147-9E2C-2289A4E9B1B6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CCA4-9F4B-4169-9CD8-B77D0E6472F7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DDA3-66B4-4FC6-8297-C7FAE0EB7E08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03AF-00E1-443F-AE4C-47886A88FE82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AF5A1-D2EA-44AB-B1AA-3FCABF9A1F4A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C7AAA-D9CC-4F61-9C4D-CC9CCDEB7D89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2CBD-A737-4FC7-8C46-8866677F17BF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F533-09B7-4568-A196-42616ADBEFD8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2ED24-9F43-4EC7-ACA9-9119A519CE35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D5B9C-E5FE-45B0-935C-94272AF3A618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7358-A5D5-41A5-807A-B1725953FFCA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A6CEA-14EE-4B37-A4AA-4ABA8262CF7B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451FA22-2E00-40CD-A2C3-1862C34A2207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4" y="2689665"/>
            <a:ext cx="5563399" cy="1367882"/>
          </a:xfrm>
        </p:spPr>
        <p:txBody>
          <a:bodyPr anchor="ctr">
            <a:noAutofit/>
          </a:bodyPr>
          <a:lstStyle/>
          <a:p>
            <a:pPr algn="r"/>
            <a:r>
              <a:rPr lang="en-US" altLang="ko-KR" sz="4400" b="1" dirty="0" err="1">
                <a:solidFill>
                  <a:schemeClr val="bg1"/>
                </a:solidFill>
              </a:rPr>
              <a:t>tkinter</a:t>
            </a:r>
            <a:r>
              <a:rPr lang="en-US" altLang="ko-KR" sz="4400" b="1" dirty="0">
                <a:solidFill>
                  <a:schemeClr val="bg1"/>
                </a:solidFill>
              </a:rPr>
              <a:t> module</a:t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10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_02_01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82548" y="4878388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068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목표 달성 질문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Tkinter</a:t>
            </a:r>
            <a:r>
              <a:rPr lang="ko-KR" altLang="en-US" dirty="0"/>
              <a:t>를 사용하면</a:t>
            </a:r>
            <a:r>
              <a:rPr lang="en-US" altLang="ko-KR" dirty="0"/>
              <a:t>, </a:t>
            </a:r>
            <a:r>
              <a:rPr lang="ko-KR" altLang="en-US" dirty="0"/>
              <a:t>결과가 어떤 형태로 나타나는가</a:t>
            </a:r>
            <a:r>
              <a:rPr lang="en-US" altLang="ko-KR" dirty="0"/>
              <a:t>?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553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10</a:t>
            </a:r>
            <a:r>
              <a:rPr lang="ko-KR" altLang="en-US" dirty="0"/>
              <a:t>주차</a:t>
            </a:r>
            <a:r>
              <a:rPr lang="en-US" altLang="ko-KR" dirty="0"/>
              <a:t>_02 _01 </a:t>
            </a:r>
            <a:r>
              <a:rPr lang="en-US" altLang="ko-KR" dirty="0" err="1"/>
              <a:t>tkinter</a:t>
            </a:r>
            <a:r>
              <a:rPr lang="en-US" altLang="ko-KR"/>
              <a:t> module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919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tkinter</a:t>
            </a:r>
            <a:r>
              <a:rPr lang="en-US" altLang="ko-KR" dirty="0"/>
              <a:t> </a:t>
            </a:r>
            <a:r>
              <a:rPr lang="ko-KR" altLang="en-US" dirty="0"/>
              <a:t>모듈 활용하기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346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그래픽 처리 </a:t>
            </a:r>
            <a:r>
              <a:rPr lang="en-US" altLang="ko-KR" dirty="0" err="1"/>
              <a:t>Tkinter</a:t>
            </a:r>
            <a:r>
              <a:rPr lang="en-US" altLang="ko-KR" dirty="0"/>
              <a:t> 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웹 프로그래밍을 할 수 있도록 </a:t>
            </a:r>
            <a:r>
              <a:rPr lang="en-US" altLang="ko-KR" dirty="0"/>
              <a:t>GUI</a:t>
            </a:r>
            <a:r>
              <a:rPr lang="ko-KR" altLang="en-US" dirty="0"/>
              <a:t>를 제공</a:t>
            </a:r>
            <a:endParaRPr lang="en-US" altLang="ko-KR" dirty="0"/>
          </a:p>
          <a:p>
            <a:r>
              <a:rPr lang="en-US" altLang="ko-KR" dirty="0"/>
              <a:t>Tool Kit for interactive programming</a:t>
            </a:r>
          </a:p>
          <a:p>
            <a:r>
              <a:rPr lang="en-US" altLang="ko-KR" dirty="0" err="1"/>
              <a:t>ttk</a:t>
            </a:r>
            <a:r>
              <a:rPr lang="en-US" altLang="ko-KR" dirty="0"/>
              <a:t> library</a:t>
            </a:r>
            <a:r>
              <a:rPr lang="ko-KR" altLang="en-US" dirty="0"/>
              <a:t>를 같이 활용</a:t>
            </a:r>
            <a:endParaRPr lang="en-US" altLang="ko-KR" dirty="0"/>
          </a:p>
          <a:p>
            <a:r>
              <a:rPr lang="en-US" altLang="ko-KR" dirty="0" err="1"/>
              <a:t>Tkinter</a:t>
            </a:r>
            <a:r>
              <a:rPr lang="en-US" altLang="ko-KR" dirty="0"/>
              <a:t> widgets</a:t>
            </a:r>
          </a:p>
          <a:p>
            <a:pPr lvl="2"/>
            <a:r>
              <a:rPr lang="en-US" altLang="ko-KR" dirty="0"/>
              <a:t>Button</a:t>
            </a:r>
          </a:p>
          <a:p>
            <a:pPr lvl="2"/>
            <a:r>
              <a:rPr lang="en-US" altLang="ko-KR" dirty="0" err="1"/>
              <a:t>Checkbutton</a:t>
            </a:r>
            <a:endParaRPr lang="en-US" altLang="ko-KR" dirty="0"/>
          </a:p>
          <a:p>
            <a:pPr lvl="2"/>
            <a:r>
              <a:rPr lang="en-US" altLang="ko-KR" dirty="0"/>
              <a:t>Entry </a:t>
            </a:r>
          </a:p>
          <a:p>
            <a:pPr lvl="2"/>
            <a:r>
              <a:rPr lang="en-US" altLang="ko-KR" dirty="0"/>
              <a:t>Frame </a:t>
            </a:r>
          </a:p>
          <a:p>
            <a:pPr lvl="2"/>
            <a:r>
              <a:rPr lang="en-US" altLang="ko-KR" dirty="0"/>
              <a:t>Label</a:t>
            </a:r>
          </a:p>
          <a:p>
            <a:pPr lvl="2"/>
            <a:r>
              <a:rPr lang="en-US" altLang="ko-KR" dirty="0" err="1"/>
              <a:t>Menubutton</a:t>
            </a: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141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Checkbutton</a:t>
            </a:r>
            <a:endParaRPr lang="ko-KR" altLang="en-US" dirty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88625" y="1634293"/>
            <a:ext cx="7530353" cy="4302049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100"/>
          </a:p>
        </p:txBody>
      </p:sp>
      <p:sp>
        <p:nvSpPr>
          <p:cNvPr id="7" name="TextBox 6"/>
          <p:cNvSpPr txBox="1"/>
          <p:nvPr/>
        </p:nvSpPr>
        <p:spPr>
          <a:xfrm>
            <a:off x="628650" y="1840667"/>
            <a:ext cx="766735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from </a:t>
            </a:r>
            <a:r>
              <a:rPr lang="en-US" altLang="ko-KR" dirty="0" err="1">
                <a:latin typeface="+mn-lt"/>
              </a:rPr>
              <a:t>tkinter</a:t>
            </a:r>
            <a:r>
              <a:rPr lang="en-US" altLang="ko-KR" dirty="0">
                <a:latin typeface="+mn-lt"/>
              </a:rPr>
              <a:t> import *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top = </a:t>
            </a:r>
            <a:r>
              <a:rPr lang="en-US" altLang="ko-KR" dirty="0" err="1">
                <a:latin typeface="+mn-lt"/>
              </a:rPr>
              <a:t>Tk</a:t>
            </a:r>
            <a:r>
              <a:rPr lang="en-US" altLang="ko-KR" dirty="0">
                <a:latin typeface="+mn-lt"/>
              </a:rPr>
              <a:t>()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CheckVar1 = </a:t>
            </a:r>
            <a:r>
              <a:rPr lang="en-US" altLang="ko-KR" dirty="0" err="1">
                <a:latin typeface="+mn-lt"/>
              </a:rPr>
              <a:t>IntVar</a:t>
            </a:r>
            <a:r>
              <a:rPr lang="en-US" altLang="ko-KR" dirty="0">
                <a:latin typeface="+mn-lt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CheckVar2 = </a:t>
            </a:r>
            <a:r>
              <a:rPr lang="en-US" altLang="ko-KR" dirty="0" err="1">
                <a:latin typeface="+mn-lt"/>
              </a:rPr>
              <a:t>IntVar</a:t>
            </a:r>
            <a:r>
              <a:rPr lang="en-US" altLang="ko-KR" dirty="0">
                <a:latin typeface="+mn-lt"/>
              </a:rPr>
              <a:t>()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C1 = </a:t>
            </a:r>
            <a:r>
              <a:rPr lang="en-US" altLang="ko-KR" dirty="0" err="1">
                <a:latin typeface="+mn-lt"/>
              </a:rPr>
              <a:t>Checkbutton</a:t>
            </a:r>
            <a:r>
              <a:rPr lang="en-US" altLang="ko-KR" dirty="0">
                <a:latin typeface="+mn-lt"/>
              </a:rPr>
              <a:t>(top, text = "Music", variable = CheckVar1, </a:t>
            </a:r>
            <a:r>
              <a:rPr lang="en-US" altLang="ko-KR" dirty="0" err="1">
                <a:latin typeface="+mn-lt"/>
              </a:rPr>
              <a:t>onvalue</a:t>
            </a:r>
            <a:r>
              <a:rPr lang="en-US" altLang="ko-KR" dirty="0">
                <a:latin typeface="+mn-lt"/>
              </a:rPr>
              <a:t> = 1, </a:t>
            </a:r>
            <a:br>
              <a:rPr lang="en-US" altLang="ko-KR" dirty="0">
                <a:latin typeface="+mn-lt"/>
              </a:rPr>
            </a:br>
            <a:r>
              <a:rPr lang="en-US" altLang="ko-KR" dirty="0">
                <a:latin typeface="+mn-lt"/>
              </a:rPr>
              <a:t>                         </a:t>
            </a:r>
            <a:r>
              <a:rPr lang="en-US" altLang="ko-KR" dirty="0" err="1">
                <a:latin typeface="+mn-lt"/>
              </a:rPr>
              <a:t>offvalue</a:t>
            </a:r>
            <a:r>
              <a:rPr lang="en-US" altLang="ko-KR" dirty="0">
                <a:latin typeface="+mn-lt"/>
              </a:rPr>
              <a:t> = 0, height=5, width = 20)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C2 = </a:t>
            </a:r>
            <a:r>
              <a:rPr lang="en-US" altLang="ko-KR" dirty="0" err="1">
                <a:latin typeface="+mn-lt"/>
              </a:rPr>
              <a:t>Checkbutton</a:t>
            </a:r>
            <a:r>
              <a:rPr lang="en-US" altLang="ko-KR" dirty="0">
                <a:latin typeface="+mn-lt"/>
              </a:rPr>
              <a:t>(top, text = "Video", variable = CheckVar2, </a:t>
            </a:r>
            <a:r>
              <a:rPr lang="en-US" altLang="ko-KR" dirty="0" err="1">
                <a:latin typeface="+mn-lt"/>
              </a:rPr>
              <a:t>onvalue</a:t>
            </a:r>
            <a:r>
              <a:rPr lang="en-US" altLang="ko-KR" dirty="0">
                <a:latin typeface="+mn-lt"/>
              </a:rPr>
              <a:t> = 1, </a:t>
            </a:r>
            <a:br>
              <a:rPr lang="en-US" altLang="ko-KR" dirty="0">
                <a:latin typeface="+mn-lt"/>
              </a:rPr>
            </a:br>
            <a:r>
              <a:rPr lang="en-US" altLang="ko-KR" dirty="0">
                <a:latin typeface="+mn-lt"/>
              </a:rPr>
              <a:t>                        </a:t>
            </a:r>
            <a:r>
              <a:rPr lang="en-US" altLang="ko-KR" dirty="0" err="1">
                <a:latin typeface="+mn-lt"/>
              </a:rPr>
              <a:t>offvalue</a:t>
            </a:r>
            <a:r>
              <a:rPr lang="en-US" altLang="ko-KR" dirty="0">
                <a:latin typeface="+mn-lt"/>
              </a:rPr>
              <a:t> = 0, height=5, width = 20)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C1.pack()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C2.pack()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dirty="0" err="1">
                <a:latin typeface="+mn-lt"/>
              </a:rPr>
              <a:t>top.mainloop</a:t>
            </a:r>
            <a:r>
              <a:rPr lang="en-US" altLang="ko-KR" dirty="0">
                <a:latin typeface="+mn-lt"/>
              </a:rPr>
              <a:t>()</a:t>
            </a:r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107" y="828650"/>
            <a:ext cx="1928896" cy="217400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893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Entry widget, </a:t>
            </a:r>
            <a:r>
              <a:rPr lang="ko-KR" altLang="en-US"/>
              <a:t>입력 받기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20974" y="32905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28650" y="1948393"/>
            <a:ext cx="4526118" cy="4277043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100"/>
          </a:p>
        </p:txBody>
      </p:sp>
      <p:sp>
        <p:nvSpPr>
          <p:cNvPr id="10" name="TextBox 9"/>
          <p:cNvSpPr txBox="1"/>
          <p:nvPr/>
        </p:nvSpPr>
        <p:spPr>
          <a:xfrm>
            <a:off x="864291" y="2091742"/>
            <a:ext cx="550879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from </a:t>
            </a:r>
            <a:r>
              <a:rPr lang="en-US" altLang="ko-KR" sz="1600" dirty="0" err="1">
                <a:latin typeface="+mn-lt"/>
              </a:rPr>
              <a:t>tkinter</a:t>
            </a:r>
            <a:r>
              <a:rPr lang="en-US" altLang="ko-KR" sz="1600" dirty="0">
                <a:latin typeface="+mn-lt"/>
              </a:rPr>
              <a:t> import *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top = Tk()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L1 = Label(top, text="User Name")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L1.pack(side = LEFT)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E1 = Entry(top, bd =5)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E1.pack(side = RIGHT)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L2 = Label(top, text="Student ID")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L2.pack(side = LEFT)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E2 = Entry(top, bd =5)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E2.pack(side = RIGHT)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</a:rPr>
              <a:t>top.mainloop</a:t>
            </a:r>
            <a:r>
              <a:rPr lang="en-US" altLang="ko-KR" sz="1600" dirty="0">
                <a:latin typeface="+mn-lt"/>
              </a:rPr>
              <a:t>()</a:t>
            </a:r>
          </a:p>
        </p:txBody>
      </p:sp>
      <p:pic>
        <p:nvPicPr>
          <p:cNvPr id="13" name="그림 1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413" y="1603196"/>
            <a:ext cx="5525311" cy="97709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994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Displaying Images</a:t>
            </a:r>
            <a:endParaRPr lang="ko-KR" altLang="en-US" dirty="0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821093" y="1639796"/>
            <a:ext cx="4460906" cy="4696458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100"/>
          </a:p>
        </p:txBody>
      </p:sp>
      <p:sp>
        <p:nvSpPr>
          <p:cNvPr id="10" name="TextBox 9"/>
          <p:cNvSpPr txBox="1"/>
          <p:nvPr/>
        </p:nvSpPr>
        <p:spPr>
          <a:xfrm>
            <a:off x="938661" y="1771273"/>
            <a:ext cx="422577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from </a:t>
            </a:r>
            <a:r>
              <a:rPr lang="en-US" altLang="ko-KR" sz="1600" dirty="0" err="1">
                <a:latin typeface="+mn-lt"/>
              </a:rPr>
              <a:t>tkinter</a:t>
            </a:r>
            <a:r>
              <a:rPr lang="en-US" altLang="ko-KR" sz="1600" dirty="0">
                <a:latin typeface="+mn-lt"/>
              </a:rPr>
              <a:t> import *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from </a:t>
            </a:r>
            <a:r>
              <a:rPr lang="en-US" altLang="ko-KR" sz="1600" dirty="0" err="1">
                <a:latin typeface="+mn-lt"/>
              </a:rPr>
              <a:t>tkinter</a:t>
            </a:r>
            <a:r>
              <a:rPr lang="en-US" altLang="ko-KR" sz="1600" dirty="0">
                <a:latin typeface="+mn-lt"/>
              </a:rPr>
              <a:t> import </a:t>
            </a:r>
            <a:r>
              <a:rPr lang="en-US" altLang="ko-KR" sz="1600" dirty="0" err="1">
                <a:latin typeface="+mn-lt"/>
              </a:rPr>
              <a:t>ttk</a:t>
            </a:r>
            <a:endParaRPr lang="en-US" altLang="ko-KR" sz="1600" dirty="0">
              <a:latin typeface="+mn-lt"/>
            </a:endParaRP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frame = </a:t>
            </a:r>
            <a:r>
              <a:rPr lang="en-US" altLang="ko-KR" sz="1600" dirty="0" err="1">
                <a:latin typeface="+mn-lt"/>
              </a:rPr>
              <a:t>ttk.Frame</a:t>
            </a:r>
            <a:r>
              <a:rPr lang="en-US" altLang="ko-KR" sz="1600" dirty="0">
                <a:latin typeface="+mn-lt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frame['padding'] = (5,10)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frame['</a:t>
            </a:r>
            <a:r>
              <a:rPr lang="en-US" altLang="ko-KR" sz="1600" dirty="0" err="1">
                <a:latin typeface="+mn-lt"/>
              </a:rPr>
              <a:t>borderwidth</a:t>
            </a:r>
            <a:r>
              <a:rPr lang="en-US" altLang="ko-KR" sz="1600" dirty="0">
                <a:latin typeface="+mn-lt"/>
              </a:rPr>
              <a:t>'] = 2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frame['relief']='sunken'</a:t>
            </a: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</a:rPr>
              <a:t>frame.grid</a:t>
            </a:r>
            <a:r>
              <a:rPr lang="en-US" altLang="ko-KR" sz="1600" dirty="0">
                <a:latin typeface="+mn-lt"/>
              </a:rPr>
              <a:t>()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label = </a:t>
            </a:r>
            <a:r>
              <a:rPr lang="en-US" altLang="ko-KR" sz="1600" dirty="0" err="1">
                <a:latin typeface="+mn-lt"/>
              </a:rPr>
              <a:t>ttk.Label</a:t>
            </a:r>
            <a:r>
              <a:rPr lang="en-US" altLang="ko-KR" sz="1600" dirty="0">
                <a:latin typeface="+mn-lt"/>
              </a:rPr>
              <a:t>(text='Full name;')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image = </a:t>
            </a:r>
            <a:r>
              <a:rPr lang="en-US" altLang="ko-KR" sz="1600" dirty="0" err="1">
                <a:latin typeface="+mn-lt"/>
              </a:rPr>
              <a:t>PhotoImage</a:t>
            </a:r>
            <a:r>
              <a:rPr lang="en-US" altLang="ko-KR" sz="1600" dirty="0">
                <a:latin typeface="+mn-lt"/>
              </a:rPr>
              <a:t>(file='cat_dog.gif')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label['image'] = image</a:t>
            </a: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</a:rPr>
              <a:t>label.grid</a:t>
            </a:r>
            <a:r>
              <a:rPr lang="en-US" altLang="ko-KR" sz="1600" dirty="0">
                <a:latin typeface="+mn-lt"/>
              </a:rPr>
              <a:t>()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</a:endParaRP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</a:endParaRPr>
          </a:p>
        </p:txBody>
      </p:sp>
      <p:pic>
        <p:nvPicPr>
          <p:cNvPr id="11" name="그림 10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167" y="1719996"/>
            <a:ext cx="3586197" cy="257683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88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연습문제 </a:t>
            </a:r>
            <a:r>
              <a:rPr lang="en-US" altLang="ko-KR" smtClean="0"/>
              <a:t>1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국어</a:t>
            </a:r>
            <a:r>
              <a:rPr lang="en-US" altLang="ko-KR" dirty="0"/>
              <a:t>,</a:t>
            </a:r>
            <a:r>
              <a:rPr lang="ko-KR" altLang="en-US" dirty="0"/>
              <a:t> 수학</a:t>
            </a:r>
            <a:r>
              <a:rPr lang="en-US" altLang="ko-KR" dirty="0"/>
              <a:t>,</a:t>
            </a:r>
            <a:r>
              <a:rPr lang="ko-KR" altLang="en-US" dirty="0"/>
              <a:t> 영어 중 가장 높은 성적의 과목을 체크하고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개 과목 점수를 입력 </a:t>
            </a:r>
            <a:r>
              <a:rPr lang="ko-KR" altLang="en-US" dirty="0" smtClean="0"/>
              <a:t>받는다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434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1, </a:t>
            </a:r>
            <a:r>
              <a:rPr lang="ko-KR" altLang="en-US" dirty="0"/>
              <a:t>답안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75112970-B56E-0249-A0AF-DF638FE00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254" y="1540836"/>
            <a:ext cx="7605089" cy="4521761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1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F55F2E-58CE-524C-8CA0-C97135B60A9B}"/>
              </a:ext>
            </a:extLst>
          </p:cNvPr>
          <p:cNvSpPr txBox="1"/>
          <p:nvPr/>
        </p:nvSpPr>
        <p:spPr>
          <a:xfrm>
            <a:off x="708809" y="1584468"/>
            <a:ext cx="6952737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200" dirty="0">
                <a:latin typeface="+mn-lt"/>
              </a:rPr>
              <a:t>from </a:t>
            </a:r>
            <a:r>
              <a:rPr lang="en-US" altLang="ko-KR" sz="1200" dirty="0" err="1">
                <a:latin typeface="+mn-lt"/>
              </a:rPr>
              <a:t>tkinter</a:t>
            </a:r>
            <a:r>
              <a:rPr lang="en-US" altLang="ko-KR" sz="1200" dirty="0">
                <a:latin typeface="+mn-lt"/>
              </a:rPr>
              <a:t> import *</a:t>
            </a:r>
          </a:p>
          <a:p>
            <a:pPr>
              <a:lnSpc>
                <a:spcPct val="100000"/>
              </a:lnSpc>
            </a:pPr>
            <a:r>
              <a:rPr lang="en-US" altLang="ko-KR" sz="1200" dirty="0">
                <a:latin typeface="+mn-lt"/>
              </a:rPr>
              <a:t>top = Tk()</a:t>
            </a:r>
          </a:p>
          <a:p>
            <a:pPr>
              <a:lnSpc>
                <a:spcPct val="100000"/>
              </a:lnSpc>
            </a:pPr>
            <a:endParaRPr lang="en-US" altLang="ko-KR" sz="12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sz="1200" dirty="0">
                <a:latin typeface="+mn-lt"/>
              </a:rPr>
              <a:t>CheckVar1 = </a:t>
            </a:r>
            <a:r>
              <a:rPr lang="en-US" altLang="ko-KR" sz="1200" dirty="0" err="1">
                <a:latin typeface="+mn-lt"/>
              </a:rPr>
              <a:t>IntVar</a:t>
            </a:r>
            <a:r>
              <a:rPr lang="en-US" altLang="ko-KR" sz="1200" dirty="0">
                <a:latin typeface="+mn-lt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sz="1200" dirty="0">
                <a:latin typeface="+mn-lt"/>
              </a:rPr>
              <a:t>CheckVar2 = </a:t>
            </a:r>
            <a:r>
              <a:rPr lang="en-US" altLang="ko-KR" sz="1200" dirty="0" err="1">
                <a:latin typeface="+mn-lt"/>
              </a:rPr>
              <a:t>IntVar</a:t>
            </a:r>
            <a:r>
              <a:rPr lang="en-US" altLang="ko-KR" sz="1200" dirty="0">
                <a:latin typeface="+mn-lt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sz="1200" dirty="0">
                <a:latin typeface="+mn-lt"/>
              </a:rPr>
              <a:t>CheckVar3 = </a:t>
            </a:r>
            <a:r>
              <a:rPr lang="en-US" altLang="ko-KR" sz="1200" dirty="0" err="1">
                <a:latin typeface="+mn-lt"/>
              </a:rPr>
              <a:t>IntVar</a:t>
            </a:r>
            <a:r>
              <a:rPr lang="en-US" altLang="ko-KR" sz="1200" dirty="0">
                <a:latin typeface="+mn-lt"/>
              </a:rPr>
              <a:t>()</a:t>
            </a:r>
          </a:p>
          <a:p>
            <a:pPr>
              <a:lnSpc>
                <a:spcPct val="100000"/>
              </a:lnSpc>
            </a:pPr>
            <a:endParaRPr lang="en-US" altLang="ko-KR" sz="12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sz="1200" dirty="0" err="1">
                <a:latin typeface="+mn-lt"/>
              </a:rPr>
              <a:t>korean</a:t>
            </a:r>
            <a:r>
              <a:rPr lang="en-US" altLang="ko-KR" sz="1200" dirty="0">
                <a:latin typeface="+mn-lt"/>
              </a:rPr>
              <a:t> = </a:t>
            </a:r>
            <a:r>
              <a:rPr lang="en-US" altLang="ko-KR" sz="1200" dirty="0" err="1">
                <a:latin typeface="+mn-lt"/>
              </a:rPr>
              <a:t>Checkbutton</a:t>
            </a:r>
            <a:r>
              <a:rPr lang="en-US" altLang="ko-KR" sz="1200" dirty="0">
                <a:latin typeface="+mn-lt"/>
              </a:rPr>
              <a:t>(top, text = "Korean", variable = CheckVar1, </a:t>
            </a:r>
            <a:r>
              <a:rPr lang="en-US" altLang="ko-KR" sz="1200" dirty="0" err="1">
                <a:latin typeface="+mn-lt"/>
              </a:rPr>
              <a:t>onvalue</a:t>
            </a:r>
            <a:r>
              <a:rPr lang="en-US" altLang="ko-KR" sz="1200" dirty="0">
                <a:latin typeface="+mn-lt"/>
              </a:rPr>
              <a:t> = 1, </a:t>
            </a:r>
            <a:r>
              <a:rPr lang="en-US" altLang="ko-KR" sz="1200" dirty="0" err="1">
                <a:latin typeface="+mn-lt"/>
              </a:rPr>
              <a:t>offvalue</a:t>
            </a:r>
            <a:r>
              <a:rPr lang="en-US" altLang="ko-KR" sz="1200" dirty="0">
                <a:latin typeface="+mn-lt"/>
              </a:rPr>
              <a:t> = 0, height=5, width = 20)</a:t>
            </a:r>
          </a:p>
          <a:p>
            <a:pPr>
              <a:lnSpc>
                <a:spcPct val="100000"/>
              </a:lnSpc>
            </a:pPr>
            <a:r>
              <a:rPr lang="en-US" altLang="ko-KR" sz="1200" dirty="0" err="1">
                <a:latin typeface="+mn-lt"/>
              </a:rPr>
              <a:t>english</a:t>
            </a:r>
            <a:r>
              <a:rPr lang="en-US" altLang="ko-KR" sz="1200" dirty="0">
                <a:latin typeface="+mn-lt"/>
              </a:rPr>
              <a:t> = </a:t>
            </a:r>
            <a:r>
              <a:rPr lang="en-US" altLang="ko-KR" sz="1200" dirty="0" err="1">
                <a:latin typeface="+mn-lt"/>
              </a:rPr>
              <a:t>Checkbutton</a:t>
            </a:r>
            <a:r>
              <a:rPr lang="en-US" altLang="ko-KR" sz="1200" dirty="0">
                <a:latin typeface="+mn-lt"/>
              </a:rPr>
              <a:t>(top, text = "English", variable = CheckVar2, </a:t>
            </a:r>
            <a:r>
              <a:rPr lang="en-US" altLang="ko-KR" sz="1200" dirty="0" err="1">
                <a:latin typeface="+mn-lt"/>
              </a:rPr>
              <a:t>onvalue</a:t>
            </a:r>
            <a:r>
              <a:rPr lang="en-US" altLang="ko-KR" sz="1200" dirty="0">
                <a:latin typeface="+mn-lt"/>
              </a:rPr>
              <a:t> = 1, </a:t>
            </a:r>
            <a:r>
              <a:rPr lang="en-US" altLang="ko-KR" sz="1200" dirty="0" err="1">
                <a:latin typeface="+mn-lt"/>
              </a:rPr>
              <a:t>offvalue</a:t>
            </a:r>
            <a:r>
              <a:rPr lang="en-US" altLang="ko-KR" sz="1200" dirty="0">
                <a:latin typeface="+mn-lt"/>
              </a:rPr>
              <a:t> = 0, height=5, width = 20)</a:t>
            </a:r>
          </a:p>
          <a:p>
            <a:pPr>
              <a:lnSpc>
                <a:spcPct val="100000"/>
              </a:lnSpc>
            </a:pPr>
            <a:r>
              <a:rPr lang="en-US" altLang="ko-KR" sz="1200" dirty="0">
                <a:latin typeface="+mn-lt"/>
              </a:rPr>
              <a:t>math = </a:t>
            </a:r>
            <a:r>
              <a:rPr lang="en-US" altLang="ko-KR" sz="1200" dirty="0" err="1">
                <a:latin typeface="+mn-lt"/>
              </a:rPr>
              <a:t>Checkbutton</a:t>
            </a:r>
            <a:r>
              <a:rPr lang="en-US" altLang="ko-KR" sz="1200" dirty="0">
                <a:latin typeface="+mn-lt"/>
              </a:rPr>
              <a:t>(top, text = "Math", variable = CheckVar3, </a:t>
            </a:r>
            <a:r>
              <a:rPr lang="en-US" altLang="ko-KR" sz="1200" dirty="0" err="1">
                <a:latin typeface="+mn-lt"/>
              </a:rPr>
              <a:t>onvalue</a:t>
            </a:r>
            <a:r>
              <a:rPr lang="en-US" altLang="ko-KR" sz="1200" dirty="0">
                <a:latin typeface="+mn-lt"/>
              </a:rPr>
              <a:t> = 1, </a:t>
            </a:r>
            <a:r>
              <a:rPr lang="en-US" altLang="ko-KR" sz="1200" dirty="0" err="1">
                <a:latin typeface="+mn-lt"/>
              </a:rPr>
              <a:t>offvalue</a:t>
            </a:r>
            <a:r>
              <a:rPr lang="en-US" altLang="ko-KR" sz="1200" dirty="0">
                <a:latin typeface="+mn-lt"/>
              </a:rPr>
              <a:t> = 0,height=5, width = 20)</a:t>
            </a:r>
          </a:p>
          <a:p>
            <a:pPr>
              <a:lnSpc>
                <a:spcPct val="100000"/>
              </a:lnSpc>
            </a:pPr>
            <a:endParaRPr lang="en-US" altLang="ko-KR" sz="12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sz="1200" dirty="0" err="1">
                <a:latin typeface="+mn-lt"/>
              </a:rPr>
              <a:t>korean.pack</a:t>
            </a:r>
            <a:r>
              <a:rPr lang="en-US" altLang="ko-KR" sz="1200" dirty="0">
                <a:latin typeface="+mn-lt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sz="1200" dirty="0" err="1">
                <a:latin typeface="+mn-lt"/>
              </a:rPr>
              <a:t>english.pack</a:t>
            </a:r>
            <a:r>
              <a:rPr lang="en-US" altLang="ko-KR" sz="1200" dirty="0">
                <a:latin typeface="+mn-lt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sz="1200" dirty="0" err="1">
                <a:latin typeface="+mn-lt"/>
              </a:rPr>
              <a:t>math.pack</a:t>
            </a:r>
            <a:r>
              <a:rPr lang="en-US" altLang="ko-KR" sz="1200" dirty="0">
                <a:latin typeface="+mn-lt"/>
              </a:rPr>
              <a:t>()</a:t>
            </a:r>
          </a:p>
          <a:p>
            <a:pPr>
              <a:lnSpc>
                <a:spcPct val="100000"/>
              </a:lnSpc>
            </a:pPr>
            <a:endParaRPr lang="en-US" altLang="ko-KR" sz="12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sz="1200" dirty="0">
                <a:latin typeface="+mn-lt"/>
              </a:rPr>
              <a:t>score = Label(top, text="</a:t>
            </a:r>
            <a:r>
              <a:rPr lang="ko-KR" altLang="en-US" sz="1200" dirty="0">
                <a:latin typeface="+mn-lt"/>
              </a:rPr>
              <a:t>해당 과목의 점수는</a:t>
            </a:r>
            <a:r>
              <a:rPr lang="en-US" altLang="ko-KR" sz="1200" dirty="0">
                <a:latin typeface="+mn-lt"/>
              </a:rPr>
              <a:t>? ")</a:t>
            </a:r>
          </a:p>
          <a:p>
            <a:pPr>
              <a:lnSpc>
                <a:spcPct val="100000"/>
              </a:lnSpc>
            </a:pPr>
            <a:r>
              <a:rPr lang="en-US" altLang="ko-KR" sz="1200" dirty="0" err="1">
                <a:latin typeface="+mn-lt"/>
              </a:rPr>
              <a:t>score.pack</a:t>
            </a:r>
            <a:r>
              <a:rPr lang="en-US" altLang="ko-KR" sz="1200" dirty="0">
                <a:latin typeface="+mn-lt"/>
              </a:rPr>
              <a:t>(side = LEFT)</a:t>
            </a:r>
          </a:p>
          <a:p>
            <a:pPr>
              <a:lnSpc>
                <a:spcPct val="100000"/>
              </a:lnSpc>
            </a:pPr>
            <a:r>
              <a:rPr lang="en-US" altLang="ko-KR" sz="1200" dirty="0">
                <a:latin typeface="+mn-lt"/>
              </a:rPr>
              <a:t>E1 = Entry(top, bd =5)</a:t>
            </a:r>
          </a:p>
          <a:p>
            <a:pPr>
              <a:lnSpc>
                <a:spcPct val="100000"/>
              </a:lnSpc>
            </a:pPr>
            <a:r>
              <a:rPr lang="en-US" altLang="ko-KR" sz="1200" dirty="0">
                <a:latin typeface="+mn-lt"/>
              </a:rPr>
              <a:t>E1.pack(side = RIGHT)</a:t>
            </a:r>
          </a:p>
          <a:p>
            <a:pPr>
              <a:lnSpc>
                <a:spcPct val="100000"/>
              </a:lnSpc>
            </a:pPr>
            <a:r>
              <a:rPr lang="en-US" altLang="ko-KR" sz="1200" dirty="0" err="1">
                <a:latin typeface="+mn-lt"/>
              </a:rPr>
              <a:t>top.mainloop</a:t>
            </a:r>
            <a:r>
              <a:rPr lang="en-US" altLang="ko-KR" sz="1200" dirty="0">
                <a:latin typeface="+mn-lt"/>
              </a:rPr>
              <a:t>()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34C4C3-5FBD-024B-9871-F226DE89FA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468" y="3908181"/>
            <a:ext cx="2285723" cy="2035631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35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tkinter</a:t>
            </a:r>
            <a:r>
              <a:rPr lang="en-US" altLang="ko-KR" dirty="0"/>
              <a:t> module</a:t>
            </a:r>
            <a:r>
              <a:rPr lang="ko-KR" altLang="en-US" dirty="0"/>
              <a:t> 활용하기</a:t>
            </a:r>
            <a:endParaRPr lang="en-US" altLang="ko-KR" dirty="0"/>
          </a:p>
          <a:p>
            <a:pPr lvl="1"/>
            <a:r>
              <a:rPr lang="en-US" altLang="ko-KR" dirty="0" err="1"/>
              <a:t>tkinter</a:t>
            </a:r>
            <a:r>
              <a:rPr lang="en-US" altLang="ko-KR" dirty="0"/>
              <a:t> module: </a:t>
            </a:r>
            <a:r>
              <a:rPr lang="ko-KR" altLang="en-US" dirty="0"/>
              <a:t>그래픽 처리 기능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GUI </a:t>
            </a:r>
            <a:r>
              <a:rPr lang="ko-KR" altLang="en-US" dirty="0"/>
              <a:t>제공</a:t>
            </a:r>
            <a:endParaRPr lang="en-US" altLang="ko-KR" dirty="0"/>
          </a:p>
          <a:p>
            <a:pPr lvl="1"/>
            <a:r>
              <a:rPr lang="en-US" altLang="ko-KR" dirty="0" err="1"/>
              <a:t>ttk</a:t>
            </a:r>
            <a:r>
              <a:rPr lang="en-US" altLang="ko-KR" dirty="0"/>
              <a:t> library</a:t>
            </a:r>
            <a:r>
              <a:rPr lang="ko-KR" altLang="en-US" dirty="0"/>
              <a:t>를 같이 활용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8332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6335</TotalTime>
  <Words>465</Words>
  <Application>Microsoft Office PowerPoint</Application>
  <PresentationFormat>화면 슬라이드 쇼(4:3)</PresentationFormat>
  <Paragraphs>111</Paragraphs>
  <Slides>11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함초롬바탕</vt:lpstr>
      <vt:lpstr>Arial</vt:lpstr>
      <vt:lpstr>Century Gothic</vt:lpstr>
      <vt:lpstr>Wingdings 3</vt:lpstr>
      <vt:lpstr>이온</vt:lpstr>
      <vt:lpstr>tkinter module 10주차_02_01</vt:lpstr>
      <vt:lpstr>학습목표</vt:lpstr>
      <vt:lpstr>그래픽 처리 Tkinter module</vt:lpstr>
      <vt:lpstr>Checkbutton</vt:lpstr>
      <vt:lpstr>Entry widget, 입력 받기</vt:lpstr>
      <vt:lpstr>Displaying Images</vt:lpstr>
      <vt:lpstr>연습문제 1</vt:lpstr>
      <vt:lpstr>연습문제 1, 답안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user</cp:lastModifiedBy>
  <cp:revision>539</cp:revision>
  <dcterms:created xsi:type="dcterms:W3CDTF">2015-11-07T02:06:58Z</dcterms:created>
  <dcterms:modified xsi:type="dcterms:W3CDTF">2022-12-30T02:03:07Z</dcterms:modified>
</cp:coreProperties>
</file>