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3"/>
  </p:notesMasterIdLst>
  <p:sldIdLst>
    <p:sldId id="1210" r:id="rId2"/>
    <p:sldId id="1211" r:id="rId3"/>
    <p:sldId id="1212" r:id="rId4"/>
    <p:sldId id="1213" r:id="rId5"/>
    <p:sldId id="1214" r:id="rId6"/>
    <p:sldId id="1215" r:id="rId7"/>
    <p:sldId id="1216" r:id="rId8"/>
    <p:sldId id="1217" r:id="rId9"/>
    <p:sldId id="1218" r:id="rId10"/>
    <p:sldId id="1219" r:id="rId11"/>
    <p:sldId id="122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2023-01-29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0045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6067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DDAD-018F-4F8B-804D-11FE98155171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BF98-AF45-4619-8282-F665049ED98C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9CBB-EAFD-4D52-83B9-C8A0A3918D32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6FBE-EF90-47E3-8200-E2370281DEAA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2357-A06B-4B4C-BFD3-B97678DA3E57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2AA1-3AA3-40FD-916B-B5299E593F1F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D055-8158-49CC-88D1-EECEADEFCB9F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B777-0330-4166-A8B7-24B22E935476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CF9A-2E88-431A-9801-768A6B52EEB8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A05F7-1F4B-4B72-9782-24B6A4367E3B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27C2-AE38-4311-B769-CD2B775AF4BD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F7CD-9B63-497E-971C-6F26F47FB286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1C8F-3451-4826-9ED5-C42489AD7B63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5CCF-8AE4-4101-895F-C26A0FFB9BEC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92E43-E404-46C8-BF3D-6346F95212E7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DBE2D-8079-4AEB-8010-9DB7646D1112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5376-D279-4DEE-82CC-35D46A6E6E56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F1CDF02-0B85-41EF-8487-6C5D1C5A60E8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4" y="2689665"/>
            <a:ext cx="5563399" cy="1367882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sz="4400" b="1" dirty="0" err="1">
                <a:solidFill>
                  <a:schemeClr val="bg1"/>
                </a:solidFill>
              </a:rPr>
              <a:t>os</a:t>
            </a:r>
            <a:r>
              <a:rPr lang="en-US" altLang="ko-KR" sz="4400" b="1" dirty="0">
                <a:solidFill>
                  <a:schemeClr val="bg1"/>
                </a:solidFill>
              </a:rPr>
              <a:t> module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10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_02_02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56087" y="4810295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37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os</a:t>
            </a:r>
            <a:r>
              <a:rPr lang="en-US" altLang="ko-KR" dirty="0" smtClean="0"/>
              <a:t> module </a:t>
            </a:r>
            <a:r>
              <a:rPr lang="ko-KR" altLang="en-US" dirty="0" smtClean="0"/>
              <a:t>활용하면 </a:t>
            </a:r>
            <a:r>
              <a:rPr lang="en-US" altLang="ko-KR" dirty="0" smtClean="0"/>
              <a:t>path </a:t>
            </a:r>
            <a:r>
              <a:rPr lang="ko-KR" altLang="en-US" dirty="0" smtClean="0"/>
              <a:t>추가 할수 있나요</a:t>
            </a:r>
            <a:r>
              <a:rPr lang="en-US" altLang="ko-KR" dirty="0" smtClean="0"/>
              <a:t>?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630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주차</a:t>
            </a:r>
            <a:r>
              <a:rPr lang="en-US" altLang="ko-KR" dirty="0"/>
              <a:t>_02_02 </a:t>
            </a:r>
            <a:r>
              <a:rPr lang="en-US" altLang="ko-KR" dirty="0" err="1"/>
              <a:t>os</a:t>
            </a:r>
            <a:r>
              <a:rPr lang="en-US" altLang="ko-KR" dirty="0"/>
              <a:t> module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78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os</a:t>
            </a:r>
            <a:r>
              <a:rPr lang="en-US" altLang="ko-KR" dirty="0"/>
              <a:t> </a:t>
            </a:r>
            <a:r>
              <a:rPr lang="ko-KR" altLang="en-US" dirty="0"/>
              <a:t>모듈 활용하기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049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다양한 모듈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12421"/>
              </p:ext>
            </p:extLst>
          </p:nvPr>
        </p:nvGraphicFramePr>
        <p:xfrm>
          <a:off x="1006933" y="1868007"/>
          <a:ext cx="7265298" cy="3056173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522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714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다양한 모듈</a:t>
                      </a:r>
                      <a:endParaRPr lang="ko-KR" altLang="en-US" sz="18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7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sys</a:t>
                      </a:r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프로그램 실행 환경과 관련한 정보를 제공</a:t>
                      </a:r>
                      <a:endParaRPr lang="en-US" altLang="ko-KR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latinLnBrk="1"/>
                      <a:endParaRPr lang="ko-KR" altLang="en-US" sz="11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7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os</a:t>
                      </a:r>
                      <a:endParaRPr lang="ko-KR" altLang="en-US" sz="1600" kern="12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0" algn="l" rtl="0" eaLnBrk="1" latinLnBrk="1" hangingPunct="1"/>
                      <a:endParaRPr kumimoji="0" lang="ko-KR" altLang="en-US" sz="1100" kern="1200" dirty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파일</a:t>
                      </a:r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프로세스</a:t>
                      </a:r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디렉토리 등 다양한 운영체제 기능 제공</a:t>
                      </a:r>
                      <a:endParaRPr lang="en-US" altLang="ko-KR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3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htmllib</a:t>
                      </a:r>
                      <a:endParaRPr lang="en-US" altLang="ko-KR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HTML</a:t>
                      </a:r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분석 모듈</a:t>
                      </a:r>
                      <a:endParaRPr lang="en-US" altLang="ko-KR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92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cgi</a:t>
                      </a:r>
                      <a:endParaRPr lang="en-US" altLang="ko-KR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cgi</a:t>
                      </a:r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-bin</a:t>
                      </a:r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에서 파이썬으로 웹 응용 작성을 도움</a:t>
                      </a:r>
                      <a:endParaRPr lang="en-US" altLang="ko-KR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490670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037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Operating System Modules (1)</a:t>
            </a:r>
            <a:endParaRPr lang="ko-KR" altLang="en-US" sz="3600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os</a:t>
            </a:r>
            <a:r>
              <a:rPr lang="en-US" altLang="ko-KR" dirty="0"/>
              <a:t> module</a:t>
            </a:r>
          </a:p>
          <a:p>
            <a:pPr lvl="1"/>
            <a:r>
              <a:rPr lang="ko-KR" altLang="en-US" dirty="0"/>
              <a:t>다수의 운영체제 함수들에 통일된 인터페이스를 제공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1347518" y="3453756"/>
            <a:ext cx="4332519" cy="1923313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36871" y="3551364"/>
            <a:ext cx="3787182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from</a:t>
            </a:r>
            <a:r>
              <a:rPr lang="ko-KR" altLang="en-US" sz="16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</a:rPr>
              <a:t>os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 import *</a:t>
            </a:r>
          </a:p>
          <a:p>
            <a:r>
              <a:rPr lang="en-US" altLang="ko-KR" sz="1600" dirty="0">
                <a:latin typeface="+mn-lt"/>
              </a:rPr>
              <a:t>&gt;&gt;&gt; system(‘</a:t>
            </a:r>
            <a:r>
              <a:rPr lang="en-US" altLang="ko-KR" sz="1600" dirty="0" err="1">
                <a:latin typeface="+mn-lt"/>
              </a:rPr>
              <a:t>calc</a:t>
            </a:r>
            <a:r>
              <a:rPr lang="en-US" altLang="ko-KR" sz="1600" dirty="0">
                <a:latin typeface="+mn-lt"/>
              </a:rPr>
              <a:t>’)</a:t>
            </a:r>
          </a:p>
          <a:p>
            <a:endParaRPr lang="en-US" altLang="ko-KR" sz="1600" dirty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system(‘notepad’)</a:t>
            </a: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700" y="3751041"/>
            <a:ext cx="1753082" cy="2454314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273" y="3751041"/>
            <a:ext cx="2134153" cy="2425921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482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Operating System Modules (2)</a:t>
            </a:r>
            <a:endParaRPr lang="ko-KR" altLang="en-US" sz="3600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233711" y="1631835"/>
            <a:ext cx="8501727" cy="473978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49930" y="1852795"/>
            <a:ext cx="8300584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>
                <a:latin typeface="+mn-lt"/>
              </a:rPr>
              <a:t># Using the </a:t>
            </a:r>
            <a:r>
              <a:rPr lang="en-US" altLang="ko-KR" dirty="0" err="1">
                <a:latin typeface="+mn-lt"/>
              </a:rPr>
              <a:t>os.path</a:t>
            </a:r>
            <a:r>
              <a:rPr lang="en-US" altLang="ko-KR" dirty="0">
                <a:latin typeface="+mn-lt"/>
              </a:rPr>
              <a:t> module to handle filename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>
                <a:solidFill>
                  <a:schemeClr val="accent2"/>
                </a:solidFill>
                <a:latin typeface="+mn-lt"/>
              </a:rPr>
              <a:t>import </a:t>
            </a:r>
            <a:r>
              <a:rPr lang="en-US" altLang="ko-KR" dirty="0" err="1">
                <a:solidFill>
                  <a:schemeClr val="accent2"/>
                </a:solidFill>
                <a:latin typeface="+mn-lt"/>
              </a:rPr>
              <a:t>os</a:t>
            </a:r>
            <a:endParaRPr lang="en-US" altLang="ko-KR" dirty="0">
              <a:solidFill>
                <a:schemeClr val="accent2"/>
              </a:solidFill>
              <a:latin typeface="+mn-lt"/>
            </a:endParaRPr>
          </a:p>
          <a:p>
            <a:r>
              <a:rPr lang="en-US" altLang="ko-KR" dirty="0">
                <a:latin typeface="+mn-lt"/>
              </a:rPr>
              <a:t>filename = "my/little/pony"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print("using", os.name, "...")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print("split", "=&gt;", </a:t>
            </a:r>
            <a:r>
              <a:rPr lang="en-US" altLang="ko-KR" dirty="0" err="1">
                <a:latin typeface="+mn-lt"/>
              </a:rPr>
              <a:t>os.path.split</a:t>
            </a:r>
            <a:r>
              <a:rPr lang="en-US" altLang="ko-KR" dirty="0">
                <a:latin typeface="+mn-lt"/>
              </a:rPr>
              <a:t>(filename))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print("</a:t>
            </a:r>
            <a:r>
              <a:rPr lang="en-US" altLang="ko-KR" dirty="0" err="1">
                <a:latin typeface="+mn-lt"/>
              </a:rPr>
              <a:t>splitext</a:t>
            </a:r>
            <a:r>
              <a:rPr lang="en-US" altLang="ko-KR" dirty="0">
                <a:latin typeface="+mn-lt"/>
              </a:rPr>
              <a:t>", "=&gt;", </a:t>
            </a:r>
            <a:r>
              <a:rPr lang="en-US" altLang="ko-KR" dirty="0" err="1">
                <a:latin typeface="+mn-lt"/>
              </a:rPr>
              <a:t>os.path.splitext</a:t>
            </a:r>
            <a:r>
              <a:rPr lang="en-US" altLang="ko-KR" dirty="0">
                <a:latin typeface="+mn-lt"/>
              </a:rPr>
              <a:t>(filename))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print("</a:t>
            </a:r>
            <a:r>
              <a:rPr lang="en-US" altLang="ko-KR" dirty="0" err="1">
                <a:latin typeface="+mn-lt"/>
              </a:rPr>
              <a:t>dirname</a:t>
            </a:r>
            <a:r>
              <a:rPr lang="en-US" altLang="ko-KR" dirty="0">
                <a:latin typeface="+mn-lt"/>
              </a:rPr>
              <a:t>", "=&gt;", </a:t>
            </a:r>
            <a:r>
              <a:rPr lang="en-US" altLang="ko-KR" dirty="0" err="1">
                <a:latin typeface="+mn-lt"/>
              </a:rPr>
              <a:t>os.path.dirname</a:t>
            </a:r>
            <a:r>
              <a:rPr lang="en-US" altLang="ko-KR" dirty="0">
                <a:latin typeface="+mn-lt"/>
              </a:rPr>
              <a:t>(filename))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print("</a:t>
            </a:r>
            <a:r>
              <a:rPr lang="en-US" altLang="ko-KR" dirty="0" err="1">
                <a:latin typeface="+mn-lt"/>
              </a:rPr>
              <a:t>basename</a:t>
            </a:r>
            <a:r>
              <a:rPr lang="en-US" altLang="ko-KR" dirty="0">
                <a:latin typeface="+mn-lt"/>
              </a:rPr>
              <a:t>", "=&gt;", </a:t>
            </a:r>
            <a:r>
              <a:rPr lang="en-US" altLang="ko-KR" dirty="0" err="1">
                <a:latin typeface="+mn-lt"/>
              </a:rPr>
              <a:t>os.path.basename</a:t>
            </a:r>
            <a:r>
              <a:rPr lang="en-US" altLang="ko-KR" dirty="0">
                <a:latin typeface="+mn-lt"/>
              </a:rPr>
              <a:t>(filename))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print("join", "=&gt;", </a:t>
            </a:r>
            <a:r>
              <a:rPr lang="en-US" altLang="ko-KR" dirty="0" err="1">
                <a:latin typeface="+mn-lt"/>
              </a:rPr>
              <a:t>os.path.join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 err="1">
                <a:latin typeface="+mn-lt"/>
              </a:rPr>
              <a:t>os.path.dirname</a:t>
            </a:r>
            <a:r>
              <a:rPr lang="en-US" altLang="ko-KR" dirty="0">
                <a:latin typeface="+mn-lt"/>
              </a:rPr>
              <a:t>(filename), </a:t>
            </a:r>
            <a:r>
              <a:rPr lang="en-US" altLang="ko-KR" dirty="0" err="1">
                <a:latin typeface="+mn-lt"/>
              </a:rPr>
              <a:t>os.path.basename</a:t>
            </a:r>
            <a:r>
              <a:rPr lang="en-US" altLang="ko-KR" dirty="0">
                <a:latin typeface="+mn-lt"/>
              </a:rPr>
              <a:t>(filename)))</a:t>
            </a: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525" y="2221410"/>
            <a:ext cx="4591691" cy="1857634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878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Operating System Modules (3)</a:t>
            </a:r>
            <a:endParaRPr lang="ko-KR" altLang="en-US" sz="3600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233711" y="1631834"/>
            <a:ext cx="8541989" cy="5001151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09705" y="1692531"/>
            <a:ext cx="830058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>
                <a:latin typeface="+mn-lt"/>
              </a:rPr>
              <a:t>&gt;&gt;&gt; </a:t>
            </a:r>
            <a:r>
              <a:rPr lang="en-US" altLang="ko-KR" dirty="0">
                <a:solidFill>
                  <a:schemeClr val="accent2"/>
                </a:solidFill>
                <a:latin typeface="+mn-lt"/>
              </a:rPr>
              <a:t>import sys</a:t>
            </a:r>
          </a:p>
          <a:p>
            <a:endParaRPr lang="en-US" altLang="ko-KR" dirty="0">
              <a:solidFill>
                <a:schemeClr val="accent2"/>
              </a:solidFill>
              <a:latin typeface="+mn-lt"/>
            </a:endParaRPr>
          </a:p>
          <a:p>
            <a:r>
              <a:rPr lang="en-US" altLang="ko-KR" dirty="0">
                <a:latin typeface="+mn-lt"/>
              </a:rPr>
              <a:t>&gt;&gt;&gt; </a:t>
            </a:r>
            <a:r>
              <a:rPr lang="en-US" altLang="ko-KR" dirty="0" err="1">
                <a:latin typeface="+mn-lt"/>
              </a:rPr>
              <a:t>sys.path</a:t>
            </a:r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['', '/Users/hyerm2/Documents', '/Library/Frameworks/</a:t>
            </a:r>
            <a:r>
              <a:rPr lang="en-US" altLang="ko-KR" dirty="0" err="1">
                <a:latin typeface="+mn-lt"/>
              </a:rPr>
              <a:t>Python.framework</a:t>
            </a:r>
            <a:r>
              <a:rPr lang="en-US" altLang="ko-KR" dirty="0">
                <a:latin typeface="+mn-lt"/>
              </a:rPr>
              <a:t>/Versions/3.9/lib/python39.zip', '/Library/Frameworks/</a:t>
            </a:r>
            <a:r>
              <a:rPr lang="en-US" altLang="ko-KR" dirty="0" err="1">
                <a:latin typeface="+mn-lt"/>
              </a:rPr>
              <a:t>Python.framework</a:t>
            </a:r>
            <a:r>
              <a:rPr lang="en-US" altLang="ko-KR" dirty="0">
                <a:latin typeface="+mn-lt"/>
              </a:rPr>
              <a:t>/Versions/3.9/lib/python3.9', '/Library/Frameworks/</a:t>
            </a:r>
            <a:r>
              <a:rPr lang="en-US" altLang="ko-KR" dirty="0" err="1">
                <a:latin typeface="+mn-lt"/>
              </a:rPr>
              <a:t>Python.framework</a:t>
            </a:r>
            <a:r>
              <a:rPr lang="en-US" altLang="ko-KR" dirty="0">
                <a:latin typeface="+mn-lt"/>
              </a:rPr>
              <a:t>/Versions/3.9/lib/python3.9/lib-</a:t>
            </a:r>
            <a:r>
              <a:rPr lang="en-US" altLang="ko-KR" dirty="0" err="1">
                <a:latin typeface="+mn-lt"/>
              </a:rPr>
              <a:t>dynload</a:t>
            </a:r>
            <a:r>
              <a:rPr lang="en-US" altLang="ko-KR" dirty="0">
                <a:latin typeface="+mn-lt"/>
              </a:rPr>
              <a:t>', '/Library/Frameworks/</a:t>
            </a:r>
            <a:r>
              <a:rPr lang="en-US" altLang="ko-KR" dirty="0" err="1">
                <a:latin typeface="+mn-lt"/>
              </a:rPr>
              <a:t>Python.framework</a:t>
            </a:r>
            <a:r>
              <a:rPr lang="en-US" altLang="ko-KR" dirty="0">
                <a:latin typeface="+mn-lt"/>
              </a:rPr>
              <a:t>/Versions/3.9/lib/python3.9/site-packages’]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&gt;&gt;&gt; </a:t>
            </a:r>
            <a:r>
              <a:rPr lang="en-US" altLang="ko-KR" dirty="0" err="1">
                <a:latin typeface="+mn-lt"/>
              </a:rPr>
              <a:t>sys.path.append</a:t>
            </a:r>
            <a:r>
              <a:rPr lang="en-US" altLang="ko-KR" dirty="0">
                <a:latin typeface="+mn-lt"/>
              </a:rPr>
              <a:t>("C:/python/</a:t>
            </a:r>
            <a:r>
              <a:rPr lang="en-US" altLang="ko-KR" dirty="0" err="1">
                <a:latin typeface="+mn-lt"/>
              </a:rPr>
              <a:t>mymod</a:t>
            </a:r>
            <a:r>
              <a:rPr lang="en-US" altLang="ko-KR" dirty="0">
                <a:latin typeface="+mn-lt"/>
              </a:rPr>
              <a:t>")</a:t>
            </a:r>
          </a:p>
          <a:p>
            <a:r>
              <a:rPr lang="en-US" altLang="ko-KR" dirty="0">
                <a:latin typeface="+mn-lt"/>
              </a:rPr>
              <a:t>&gt;&gt;&gt; </a:t>
            </a:r>
            <a:r>
              <a:rPr lang="en-US" altLang="ko-KR" dirty="0" err="1">
                <a:latin typeface="+mn-lt"/>
              </a:rPr>
              <a:t>sys.path</a:t>
            </a:r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['', '/Users/hyerm2/Documents', '/Library/Frameworks/</a:t>
            </a:r>
            <a:r>
              <a:rPr lang="en-US" altLang="ko-KR" dirty="0" err="1">
                <a:latin typeface="+mn-lt"/>
              </a:rPr>
              <a:t>Python.framework</a:t>
            </a:r>
            <a:r>
              <a:rPr lang="en-US" altLang="ko-KR" dirty="0">
                <a:latin typeface="+mn-lt"/>
              </a:rPr>
              <a:t>/Versions/3.9/lib/python39.zip', '/Library/Frameworks/</a:t>
            </a:r>
            <a:r>
              <a:rPr lang="en-US" altLang="ko-KR" dirty="0" err="1">
                <a:latin typeface="+mn-lt"/>
              </a:rPr>
              <a:t>Python.framework</a:t>
            </a:r>
            <a:r>
              <a:rPr lang="en-US" altLang="ko-KR" dirty="0">
                <a:latin typeface="+mn-lt"/>
              </a:rPr>
              <a:t>/Versions/3.9/lib/python3.9', '/Library/Frameworks/</a:t>
            </a:r>
            <a:r>
              <a:rPr lang="en-US" altLang="ko-KR" dirty="0" err="1">
                <a:latin typeface="+mn-lt"/>
              </a:rPr>
              <a:t>Python.framework</a:t>
            </a:r>
            <a:r>
              <a:rPr lang="en-US" altLang="ko-KR" dirty="0">
                <a:latin typeface="+mn-lt"/>
              </a:rPr>
              <a:t>/Versions/3.9/lib/python3.9/lib-</a:t>
            </a:r>
            <a:r>
              <a:rPr lang="en-US" altLang="ko-KR" dirty="0" err="1">
                <a:latin typeface="+mn-lt"/>
              </a:rPr>
              <a:t>dynload</a:t>
            </a:r>
            <a:r>
              <a:rPr lang="en-US" altLang="ko-KR" dirty="0">
                <a:latin typeface="+mn-lt"/>
              </a:rPr>
              <a:t>', '/Library/Frameworks/</a:t>
            </a:r>
            <a:r>
              <a:rPr lang="en-US" altLang="ko-KR" dirty="0" err="1">
                <a:latin typeface="+mn-lt"/>
              </a:rPr>
              <a:t>Python.framework</a:t>
            </a:r>
            <a:r>
              <a:rPr lang="en-US" altLang="ko-KR" dirty="0">
                <a:latin typeface="+mn-lt"/>
              </a:rPr>
              <a:t>/Versions/3.9/lib/python3.9/site-packages', 'C:/python/</a:t>
            </a:r>
            <a:r>
              <a:rPr lang="en-US" altLang="ko-KR" dirty="0" err="1">
                <a:latin typeface="+mn-lt"/>
              </a:rPr>
              <a:t>mymod</a:t>
            </a:r>
            <a:r>
              <a:rPr lang="en-US" altLang="ko-KR" dirty="0">
                <a:latin typeface="+mn-lt"/>
              </a:rPr>
              <a:t>']</a:t>
            </a:r>
          </a:p>
          <a:p>
            <a:r>
              <a:rPr lang="en-US" altLang="ko-KR" dirty="0">
                <a:latin typeface="+mn-lt"/>
              </a:rPr>
              <a:t>&gt;&gt;&gt; </a:t>
            </a:r>
            <a:r>
              <a:rPr lang="en-US" altLang="ko-KR" dirty="0" err="1">
                <a:latin typeface="+mn-lt"/>
              </a:rPr>
              <a:t>sys.exit</a:t>
            </a:r>
            <a:r>
              <a:rPr lang="en-US" altLang="ko-KR" dirty="0" smtClean="0">
                <a:latin typeface="+mn-lt"/>
              </a:rPr>
              <a:t>()</a:t>
            </a:r>
            <a:endParaRPr lang="en-US" altLang="ko-KR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103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주어진 경로의 파일</a:t>
            </a:r>
            <a:r>
              <a:rPr lang="en-US" altLang="ko-KR" dirty="0"/>
              <a:t>/</a:t>
            </a:r>
            <a:r>
              <a:rPr lang="ko-KR" altLang="en-US" dirty="0"/>
              <a:t>디렉토리 경로를 출력하고</a:t>
            </a:r>
            <a:r>
              <a:rPr lang="en-US" altLang="ko-KR" dirty="0"/>
              <a:t>,</a:t>
            </a:r>
          </a:p>
          <a:p>
            <a:r>
              <a:rPr lang="en" altLang="ko-Kore-KR" dirty="0"/>
              <a:t>path</a:t>
            </a:r>
            <a:r>
              <a:rPr lang="ko-KR" altLang="en-US" dirty="0" err="1"/>
              <a:t>를</a:t>
            </a:r>
            <a:r>
              <a:rPr lang="ko-KR" altLang="en-US" dirty="0"/>
              <a:t> 디렉토리와 파일로 분리하여 출력하라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306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 1, </a:t>
            </a:r>
            <a:r>
              <a:rPr lang="ko-KR" altLang="en-US" dirty="0"/>
              <a:t>답안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EDEBD290-E30C-E94C-9C46-99A7995DE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452" y="1993371"/>
            <a:ext cx="5215111" cy="2680570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F07694-1B96-3745-8325-EFDA6DB58987}"/>
              </a:ext>
            </a:extLst>
          </p:cNvPr>
          <p:cNvSpPr txBox="1"/>
          <p:nvPr/>
        </p:nvSpPr>
        <p:spPr>
          <a:xfrm>
            <a:off x="832350" y="2277997"/>
            <a:ext cx="6025649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import </a:t>
            </a:r>
            <a:r>
              <a:rPr lang="en-US" altLang="ko-KR" sz="1600" dirty="0" err="1">
                <a:latin typeface="+mn-lt"/>
              </a:rPr>
              <a:t>os.path</a:t>
            </a:r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paths = input("</a:t>
            </a:r>
            <a:r>
              <a:rPr lang="ko-KR" altLang="en-US" sz="1600" dirty="0">
                <a:latin typeface="+mn-lt"/>
              </a:rPr>
              <a:t>경로를 입력하세요</a:t>
            </a:r>
            <a:r>
              <a:rPr lang="en-US" altLang="ko-KR" sz="1600" dirty="0">
                <a:latin typeface="+mn-lt"/>
              </a:rPr>
              <a:t>: ")</a:t>
            </a:r>
          </a:p>
          <a:p>
            <a:r>
              <a:rPr lang="en-US" altLang="ko-KR" sz="1600" dirty="0">
                <a:latin typeface="+mn-lt"/>
              </a:rPr>
              <a:t/>
            </a:r>
            <a:br>
              <a:rPr lang="en-US" altLang="ko-KR" sz="1600" dirty="0">
                <a:latin typeface="+mn-lt"/>
              </a:rPr>
            </a:br>
            <a:r>
              <a:rPr lang="en-US" altLang="ko-KR" sz="1600" dirty="0">
                <a:latin typeface="+mn-lt"/>
              </a:rPr>
              <a:t>print(</a:t>
            </a:r>
            <a:r>
              <a:rPr lang="en-US" altLang="ko-KR" sz="1600" dirty="0" err="1">
                <a:latin typeface="+mn-lt"/>
              </a:rPr>
              <a:t>os.path.dirname</a:t>
            </a:r>
            <a:r>
              <a:rPr lang="en-US" altLang="ko-KR" sz="1600" dirty="0">
                <a:latin typeface="+mn-lt"/>
              </a:rPr>
              <a:t>(paths))</a:t>
            </a:r>
          </a:p>
          <a:p>
            <a:r>
              <a:rPr lang="en-US" altLang="ko-KR" sz="1600" dirty="0">
                <a:latin typeface="+mn-lt"/>
              </a:rPr>
              <a:t>print(</a:t>
            </a:r>
            <a:r>
              <a:rPr lang="en-US" altLang="ko-KR" sz="1600" dirty="0" err="1">
                <a:latin typeface="+mn-lt"/>
              </a:rPr>
              <a:t>os.path.split</a:t>
            </a:r>
            <a:r>
              <a:rPr lang="en-US" altLang="ko-KR" sz="1600" dirty="0">
                <a:latin typeface="+mn-lt"/>
              </a:rPr>
              <a:t>(paths))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88EAC1-DE98-DB4A-BB6F-50A64D89E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562" y="4330401"/>
            <a:ext cx="4997189" cy="1331798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033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os</a:t>
            </a:r>
            <a:r>
              <a:rPr lang="en-US" altLang="ko-KR" dirty="0"/>
              <a:t> </a:t>
            </a:r>
            <a:r>
              <a:rPr lang="ko-KR" altLang="en-US" dirty="0"/>
              <a:t>모듈 활용하기</a:t>
            </a:r>
            <a:endParaRPr lang="en-US" altLang="ko-KR" dirty="0"/>
          </a:p>
          <a:p>
            <a:pPr lvl="1"/>
            <a:r>
              <a:rPr lang="ko-KR" altLang="en-US" dirty="0"/>
              <a:t>다수의 운영체제 함수들에 통일된 인터페이스 제공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187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6338</TotalTime>
  <Words>271</Words>
  <Application>Microsoft Office PowerPoint</Application>
  <PresentationFormat>화면 슬라이드 쇼(4:3)</PresentationFormat>
  <Paragraphs>80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함초롬바탕</vt:lpstr>
      <vt:lpstr>Arial</vt:lpstr>
      <vt:lpstr>Century Gothic</vt:lpstr>
      <vt:lpstr>Wingdings 3</vt:lpstr>
      <vt:lpstr>이온</vt:lpstr>
      <vt:lpstr>os module 10주차_02_02</vt:lpstr>
      <vt:lpstr>학습목표</vt:lpstr>
      <vt:lpstr>다양한 모듈</vt:lpstr>
      <vt:lpstr>Operating System Modules (1)</vt:lpstr>
      <vt:lpstr>Operating System Modules (2)</vt:lpstr>
      <vt:lpstr>Operating System Modules (3)</vt:lpstr>
      <vt:lpstr>연습문제 1</vt:lpstr>
      <vt:lpstr>연습문제 1, 답안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544</cp:revision>
  <dcterms:created xsi:type="dcterms:W3CDTF">2015-11-07T02:06:58Z</dcterms:created>
  <dcterms:modified xsi:type="dcterms:W3CDTF">2023-01-29T10:13:26Z</dcterms:modified>
</cp:coreProperties>
</file>