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1265" r:id="rId2"/>
    <p:sldId id="1266" r:id="rId3"/>
    <p:sldId id="1267" r:id="rId4"/>
    <p:sldId id="1268" r:id="rId5"/>
    <p:sldId id="1269" r:id="rId6"/>
    <p:sldId id="1270" r:id="rId7"/>
    <p:sldId id="1271" r:id="rId8"/>
    <p:sldId id="1272" r:id="rId9"/>
    <p:sldId id="1273" r:id="rId10"/>
    <p:sldId id="1274" r:id="rId11"/>
    <p:sldId id="1275" r:id="rId12"/>
    <p:sldId id="1276" r:id="rId13"/>
    <p:sldId id="1277" r:id="rId14"/>
    <p:sldId id="1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87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545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674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833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DBB7-7783-4CF0-B4A8-48E79BD8C3A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577FD-E5DA-46A8-94B3-B447FAE091D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422E-D90B-4038-8B2C-1BBBB7B7EC8B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F848-D1A6-4464-8F21-FA23D09571B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A9FC-AF7F-4403-8DA7-7E5FEDE58C9B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6C8F-7A9D-46FF-9F01-6B8F9930020E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B639-07CC-4029-B6FF-C3E56D061E1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3CA9-27D1-49B9-A72C-6D3614FC855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5F9-CF0C-4C6E-ABB0-665C926276A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BD55-3612-420B-9327-04330CED7AA3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FD17-B870-48D9-8911-0E963AAA5B2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93E9-116F-44BD-9B03-43D07C81BC0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5179-5EE5-435C-B3A7-A8D9547CFA7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9105-4038-417F-A9B4-9D798BFC6B1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C5C5-B40E-40EE-84F3-AD3D4450816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82EA-C069-4869-A45F-DBE4CA189C8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E55C-EB11-416F-A3E7-7A031E347A73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3E41E1-61D1-451F-9363-476EAC1691B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재귀함수</a:t>
            </a:r>
            <a:r>
              <a:rPr lang="ko-KR" altLang="en-US" sz="4400" b="1" dirty="0">
                <a:solidFill>
                  <a:schemeClr val="bg1"/>
                </a:solidFill>
              </a:rPr>
              <a:t> 개요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4453" y="487838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  <a:r>
              <a:rPr lang="en-US" altLang="ko-KR" dirty="0"/>
              <a:t>, factorial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6750" y="1529324"/>
            <a:ext cx="6890945" cy="330125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817178" y="1660477"/>
            <a:ext cx="70896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factorial</a:t>
            </a:r>
            <a:r>
              <a:rPr lang="en-US" altLang="ko-KR" sz="1600" dirty="0">
                <a:latin typeface="+mn-lt"/>
              </a:rPr>
              <a:t>(n) :</a:t>
            </a:r>
          </a:p>
          <a:p>
            <a:r>
              <a:rPr lang="en-US" altLang="ko-KR" sz="1600" dirty="0">
                <a:latin typeface="+mn-lt"/>
              </a:rPr>
              <a:t>    print("factorial has been called with n = " + </a:t>
            </a:r>
            <a:r>
              <a:rPr lang="en-US" altLang="ko-KR" sz="1600" dirty="0" err="1">
                <a:latin typeface="+mn-lt"/>
              </a:rPr>
              <a:t>str</a:t>
            </a:r>
            <a:r>
              <a:rPr lang="en-US" altLang="ko-KR" sz="1600" dirty="0">
                <a:latin typeface="+mn-lt"/>
              </a:rPr>
              <a:t>(n))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if n == 1 :                        			 </a:t>
            </a:r>
            <a:r>
              <a:rPr lang="en-US" altLang="ko-KR" sz="1600" dirty="0">
                <a:latin typeface="+mn-lt"/>
              </a:rPr>
              <a:t># terminate condition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        return 1</a:t>
            </a:r>
          </a:p>
          <a:p>
            <a:r>
              <a:rPr lang="pt-BR" altLang="ko-KR" sz="1600" dirty="0">
                <a:latin typeface="+mn-lt"/>
              </a:rPr>
              <a:t>    else :</a:t>
            </a:r>
          </a:p>
          <a:p>
            <a:r>
              <a:rPr lang="pt-BR" altLang="ko-KR" sz="1600" dirty="0">
                <a:latin typeface="+mn-lt"/>
              </a:rPr>
              <a:t>        res = n * </a:t>
            </a:r>
            <a:r>
              <a:rPr lang="pt-BR" altLang="ko-KR" sz="1600" dirty="0">
                <a:solidFill>
                  <a:srgbClr val="C00000"/>
                </a:solidFill>
                <a:latin typeface="+mn-lt"/>
              </a:rPr>
              <a:t>factorial</a:t>
            </a:r>
            <a:r>
              <a:rPr lang="pt-BR" altLang="ko-KR" sz="1600" dirty="0">
                <a:latin typeface="+mn-lt"/>
              </a:rPr>
              <a:t>(n-1)</a:t>
            </a:r>
          </a:p>
          <a:p>
            <a:r>
              <a:rPr lang="pt-BR" altLang="ko-KR" sz="1600" dirty="0">
                <a:latin typeface="+mn-lt"/>
              </a:rPr>
              <a:t>        print("intermediate result for ", n, " * factorial(" ,n-1, "): ",res)</a:t>
            </a:r>
          </a:p>
          <a:p>
            <a:r>
              <a:rPr lang="pt-BR" altLang="ko-KR" sz="1600" dirty="0">
                <a:latin typeface="+mn-lt"/>
              </a:rPr>
              <a:t>        return res	</a:t>
            </a:r>
          </a:p>
          <a:p>
            <a:endParaRPr lang="pt-BR" altLang="ko-KR" sz="1600" dirty="0">
              <a:latin typeface="+mn-lt"/>
            </a:endParaRPr>
          </a:p>
          <a:p>
            <a:r>
              <a:rPr lang="pt-BR" altLang="ko-KR" sz="1600" dirty="0">
                <a:latin typeface="+mn-lt"/>
              </a:rPr>
              <a:t>i = int(input("input an integer : "))</a:t>
            </a:r>
          </a:p>
          <a:p>
            <a:r>
              <a:rPr lang="pt-BR" altLang="ko-KR" sz="1600" dirty="0">
                <a:latin typeface="+mn-lt"/>
              </a:rPr>
              <a:t>print(factorial(i))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24" y="4002401"/>
            <a:ext cx="4183330" cy="190478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9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/>
              <a:t>2,</a:t>
            </a:r>
            <a:r>
              <a:rPr lang="ko-KR" altLang="en-US"/>
              <a:t> </a:t>
            </a:r>
            <a:r>
              <a:rPr lang="ko-KR" altLang="en-US" dirty="0"/>
              <a:t>문제와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/>
              <a:t>개의 양의 정수 값을 파라미터로 </a:t>
            </a:r>
            <a:r>
              <a:rPr lang="en-US" altLang="ko-KR" dirty="0"/>
              <a:t>power </a:t>
            </a:r>
            <a:r>
              <a:rPr lang="ko-KR" altLang="en-US"/>
              <a:t>함수를 재귀함수로 만드시오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8871" y="409997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35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000166" y="2916434"/>
            <a:ext cx="4066686" cy="280663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87548" y="3049690"/>
            <a:ext cx="3879304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ea typeface="나눔명조 ExtraBold" panose="02020603020101020101" pitchFamily="18" charset="-127"/>
              </a:rPr>
              <a:t>def</a:t>
            </a:r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pow(n1, n2) 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if n2 == 0 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return 1 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else: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return( n1 * pow(n1, n2-1) )</a:t>
            </a:r>
          </a:p>
          <a:p>
            <a:endParaRPr lang="en-US" altLang="ko-KR" sz="1600" dirty="0">
              <a:latin typeface="+mn-lt"/>
              <a:ea typeface="나눔명조 ExtraBold" panose="02020603020101020101" pitchFamily="18" charset="-127"/>
            </a:endParaRP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print(pow(3</a:t>
            </a:r>
            <a:r>
              <a:rPr lang="en-US" altLang="ko-KR" sz="1600">
                <a:latin typeface="+mn-lt"/>
                <a:ea typeface="나눔명조 ExtraBold" panose="02020603020101020101" pitchFamily="18" charset="-127"/>
              </a:rPr>
              <a:t>, 4))</a:t>
            </a:r>
            <a:endParaRPr lang="en-US" altLang="ko-KR" sz="1600" dirty="0">
              <a:latin typeface="+mn-lt"/>
              <a:ea typeface="나눔명조 ExtraBold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함수가 무엇인지 이해하기</a:t>
            </a:r>
            <a:endParaRPr lang="en-US" altLang="ko-KR" dirty="0"/>
          </a:p>
          <a:p>
            <a:pPr lvl="1"/>
            <a:r>
              <a:rPr lang="ko-KR" altLang="en-US" dirty="0"/>
              <a:t>함수가 </a:t>
            </a:r>
            <a:r>
              <a:rPr lang="en-US" altLang="ko-KR" dirty="0"/>
              <a:t>body</a:t>
            </a:r>
            <a:r>
              <a:rPr lang="ko-KR" altLang="en-US" dirty="0"/>
              <a:t>에서 자기 자신을 호출하는 프로그래밍의 메소드 혹은 함수</a:t>
            </a:r>
            <a:endParaRPr lang="en-US" altLang="ko-KR" dirty="0"/>
          </a:p>
          <a:p>
            <a:pPr lvl="1"/>
            <a:r>
              <a:rPr lang="ko-KR" altLang="en-US" dirty="0"/>
              <a:t>반드시 종료조건을 명시해야 함</a:t>
            </a:r>
            <a:endParaRPr lang="en-US" altLang="ko-KR" dirty="0"/>
          </a:p>
          <a:p>
            <a:r>
              <a:rPr lang="ko-KR" altLang="en-US" dirty="0"/>
              <a:t>재귀 함수를 반복문으로 변경해보기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재귀함수가</a:t>
            </a:r>
            <a:r>
              <a:rPr lang="en-US" altLang="ko-KR" dirty="0"/>
              <a:t> </a:t>
            </a:r>
            <a:r>
              <a:rPr lang="ko-KR" altLang="en-US" dirty="0"/>
              <a:t>무엇인지 설명하시오</a:t>
            </a:r>
            <a:endParaRPr lang="en-US" altLang="ko-KR" dirty="0"/>
          </a:p>
          <a:p>
            <a:r>
              <a:rPr lang="ko-KR" altLang="en-US" dirty="0" err="1"/>
              <a:t>재귀함수로</a:t>
            </a:r>
            <a:r>
              <a:rPr lang="ko-KR" altLang="en-US" dirty="0"/>
              <a:t> 만들어진 코드를 </a:t>
            </a:r>
            <a:r>
              <a:rPr lang="ko-KR" altLang="en-US" dirty="0" err="1"/>
              <a:t>반복문으로</a:t>
            </a:r>
            <a:r>
              <a:rPr lang="ko-KR" altLang="en-US" dirty="0"/>
              <a:t> 바꿔서 코딩 가능할까요</a:t>
            </a:r>
            <a:r>
              <a:rPr lang="en-US" altLang="ko-KR"/>
              <a:t>?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_03_01</a:t>
            </a:r>
            <a:r>
              <a:rPr lang="ko-KR" altLang="en-US" dirty="0"/>
              <a:t> </a:t>
            </a:r>
            <a:r>
              <a:rPr lang="ko-KR" altLang="en-US" dirty="0" err="1"/>
              <a:t>재귀함수</a:t>
            </a:r>
            <a:r>
              <a:rPr lang="ko-KR" altLang="en-US" dirty="0"/>
              <a:t>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함수가 무엇인지 이해하기</a:t>
            </a:r>
            <a:endParaRPr lang="en-US" altLang="ko-KR" dirty="0"/>
          </a:p>
          <a:p>
            <a:r>
              <a:rPr lang="ko-KR" altLang="en-US" dirty="0"/>
              <a:t>재귀 함수를 반복문으로 변경해보기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3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재귀함수</a:t>
            </a:r>
            <a:r>
              <a:rPr lang="en-US" altLang="ko-KR" sz="4000" dirty="0"/>
              <a:t>(Recursive function)</a:t>
            </a:r>
            <a:endParaRPr lang="ko-KR" altLang="en-US" sz="40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084029" cy="4351338"/>
          </a:xfrm>
        </p:spPr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(Recursion)</a:t>
            </a:r>
          </a:p>
          <a:p>
            <a:pPr lvl="1"/>
            <a:r>
              <a:rPr lang="ko-KR" altLang="en-US" dirty="0"/>
              <a:t>함수가 바디에서 자기 자신을 호출하는 프로그래밍의 </a:t>
            </a:r>
            <a:r>
              <a:rPr lang="ko-KR" altLang="en-US" dirty="0" err="1"/>
              <a:t>메소드</a:t>
            </a:r>
            <a:r>
              <a:rPr lang="ko-KR" altLang="en-US" dirty="0"/>
              <a:t> 혹은 함수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재귀함수</a:t>
            </a:r>
            <a:endParaRPr lang="en-US" altLang="ko-KR" dirty="0"/>
          </a:p>
          <a:p>
            <a:pPr lvl="1"/>
            <a:r>
              <a:rPr lang="ko-KR" altLang="en-US" dirty="0"/>
              <a:t>재귀로 정의된 함수를 지칭</a:t>
            </a:r>
            <a:r>
              <a:rPr lang="en-US" altLang="ko-KR" dirty="0"/>
              <a:t>(</a:t>
            </a:r>
            <a:r>
              <a:rPr lang="ko-KR" altLang="en-US" dirty="0"/>
              <a:t>비공식적으로 종종 사용됨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재귀 함수에는 </a:t>
            </a:r>
            <a:r>
              <a:rPr lang="ko-KR" altLang="en-US" dirty="0">
                <a:solidFill>
                  <a:srgbClr val="C00000"/>
                </a:solidFill>
              </a:rPr>
              <a:t>종료 조건을 반드시 명시해야 함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그렇지 않은 경우에 무한 루프로 빠질 수 있음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재귀함수</a:t>
            </a:r>
            <a:r>
              <a:rPr lang="en-US" altLang="ko-KR" sz="4000" dirty="0"/>
              <a:t>(Recursive function)</a:t>
            </a:r>
            <a:endParaRPr lang="ko-KR" altLang="en-US" sz="40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084029" cy="4351338"/>
          </a:xfrm>
        </p:spPr>
        <p:txBody>
          <a:bodyPr/>
          <a:lstStyle/>
          <a:p>
            <a:r>
              <a:rPr lang="ko-KR" altLang="en-US" dirty="0"/>
              <a:t>재귀 함수 조건</a:t>
            </a:r>
            <a:endParaRPr lang="en-US" altLang="ko-KR" dirty="0"/>
          </a:p>
          <a:p>
            <a:pPr lvl="1"/>
            <a:r>
              <a:rPr lang="en-US" altLang="ko-KR" dirty="0"/>
              <a:t>Recursive Step : </a:t>
            </a:r>
            <a:r>
              <a:rPr lang="ko-KR" altLang="en-US" dirty="0"/>
              <a:t>자기자신을 호출하는 단계</a:t>
            </a:r>
            <a:endParaRPr lang="en-US" altLang="ko-KR" dirty="0"/>
          </a:p>
          <a:p>
            <a:pPr lvl="1"/>
            <a:r>
              <a:rPr lang="en-US" altLang="ko-KR" dirty="0"/>
              <a:t>Termination Step : </a:t>
            </a:r>
            <a:r>
              <a:rPr lang="ko-KR" altLang="en-US" dirty="0"/>
              <a:t>종료 단계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5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스스로 부르는 함수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49" y="1690689"/>
            <a:ext cx="4685629" cy="288131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817177" y="1821842"/>
            <a:ext cx="53899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countdown</a:t>
            </a:r>
            <a:r>
              <a:rPr lang="en-US" altLang="ko-KR" sz="1600" dirty="0">
                <a:latin typeface="+mn-lt"/>
              </a:rPr>
              <a:t>(n) :</a:t>
            </a:r>
          </a:p>
          <a:p>
            <a:r>
              <a:rPr lang="en-US" altLang="ko-KR" sz="1600" dirty="0">
                <a:latin typeface="+mn-lt"/>
              </a:rPr>
              <a:t>    print(n)</a:t>
            </a:r>
          </a:p>
          <a:p>
            <a:r>
              <a:rPr lang="en-US" altLang="ko-KR" sz="1600" dirty="0">
                <a:latin typeface="+mn-lt"/>
              </a:rPr>
              <a:t>    if n &gt; 1 :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countdown</a:t>
            </a:r>
            <a:r>
              <a:rPr lang="en-US" altLang="ko-KR" sz="1600" dirty="0">
                <a:latin typeface="+mn-lt"/>
              </a:rPr>
              <a:t>(n-1)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countdown(5)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39" y="3337398"/>
            <a:ext cx="3240342" cy="171869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pow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41981" y="1690689"/>
            <a:ext cx="4959571" cy="33976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933946" y="1910657"/>
            <a:ext cx="432036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pow</a:t>
            </a:r>
            <a:r>
              <a:rPr lang="en-US" altLang="ko-KR" sz="1600" dirty="0">
                <a:latin typeface="+mn-lt"/>
              </a:rPr>
              <a:t>(n1, n2) :</a:t>
            </a:r>
          </a:p>
          <a:p>
            <a:r>
              <a:rPr lang="en-US" altLang="ko-KR" sz="1600" dirty="0">
                <a:latin typeface="+mn-lt"/>
              </a:rPr>
              <a:t>    if n2 == 0 :</a:t>
            </a:r>
          </a:p>
          <a:p>
            <a:r>
              <a:rPr lang="en-US" altLang="ko-KR" sz="1600" dirty="0">
                <a:latin typeface="+mn-lt"/>
              </a:rPr>
              <a:t>        return 1 </a:t>
            </a:r>
          </a:p>
          <a:p>
            <a:r>
              <a:rPr lang="en-US" altLang="ko-KR" sz="1600" dirty="0">
                <a:latin typeface="+mn-lt"/>
              </a:rPr>
              <a:t>    else:</a:t>
            </a:r>
          </a:p>
          <a:p>
            <a:r>
              <a:rPr lang="en-US" altLang="ko-KR" sz="1600" dirty="0">
                <a:latin typeface="+mn-lt"/>
              </a:rPr>
              <a:t>        return( n1 *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pow</a:t>
            </a:r>
            <a:r>
              <a:rPr lang="en-US" altLang="ko-KR" sz="1600" dirty="0">
                <a:latin typeface="+mn-lt"/>
              </a:rPr>
              <a:t>(n1, n2-1) 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print(pow(3, 8))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0" y="3474716"/>
            <a:ext cx="2673359" cy="117857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7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  <a:r>
              <a:rPr lang="en-US" altLang="ko-KR" dirty="0"/>
              <a:t>, f(n) = 3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승</a:t>
            </a:r>
            <a:endParaRPr lang="ko-KR" altLang="en-US" dirty="0"/>
          </a:p>
        </p:txBody>
      </p:sp>
      <p:sp>
        <p:nvSpPr>
          <p:cNvPr id="10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f(n) =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재귀 </a:t>
            </a:r>
            <a:r>
              <a:rPr lang="ko-KR" altLang="en-US" dirty="0"/>
              <a:t>함수 버전을 생각해보자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89408" y="2765829"/>
            <a:ext cx="4905784" cy="28819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122292" y="2708071"/>
            <a:ext cx="43203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mult3(n) :  </a:t>
            </a:r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  if </a:t>
            </a:r>
            <a:r>
              <a:rPr lang="en-US" altLang="ko-KR" sz="1600" dirty="0">
                <a:latin typeface="+mn-lt"/>
              </a:rPr>
              <a:t>n &gt;=1 :    </a:t>
            </a:r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     return </a:t>
            </a:r>
            <a:r>
              <a:rPr lang="en-US" altLang="ko-KR" sz="1600" dirty="0">
                <a:latin typeface="+mn-lt"/>
              </a:rPr>
              <a:t>3*mult3(n-1)  </a:t>
            </a:r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  else</a:t>
            </a:r>
            <a:r>
              <a:rPr lang="en-US" altLang="ko-KR" sz="1600" dirty="0">
                <a:latin typeface="+mn-lt"/>
              </a:rPr>
              <a:t>:   </a:t>
            </a:r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     </a:t>
            </a:r>
            <a:r>
              <a:rPr lang="en-US" altLang="ko-KR" sz="1600" dirty="0">
                <a:latin typeface="+mn-lt"/>
              </a:rPr>
              <a:t>return </a:t>
            </a:r>
            <a:r>
              <a:rPr lang="en-US" altLang="ko-KR" sz="1600" dirty="0" smtClean="0">
                <a:latin typeface="+mn-lt"/>
              </a:rPr>
              <a:t>1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range(1,10) :   </a:t>
            </a:r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   </a:t>
            </a:r>
            <a:r>
              <a:rPr lang="en-US" altLang="ko-KR" sz="1600" dirty="0">
                <a:latin typeface="+mn-lt"/>
              </a:rPr>
              <a:t>print(mult3(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))</a:t>
            </a:r>
            <a:endParaRPr lang="en-US" altLang="ko-KR" sz="1600" dirty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07" y="2990766"/>
            <a:ext cx="1915873" cy="35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2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문제와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바로 이전 </a:t>
            </a:r>
            <a:r>
              <a:rPr lang="ko-KR" altLang="en-US" dirty="0" smtClean="0"/>
              <a:t>슬라이드 코드를 </a:t>
            </a:r>
            <a:r>
              <a:rPr lang="ko-KR" altLang="en-US" dirty="0" err="1" smtClean="0"/>
              <a:t>재귀함수</a:t>
            </a:r>
            <a:r>
              <a:rPr lang="ko-KR" altLang="en-US" dirty="0" smtClean="0"/>
              <a:t> 아닌 문장으로 수정해 </a:t>
            </a:r>
            <a:r>
              <a:rPr lang="ko-KR" altLang="en-US" dirty="0"/>
              <a:t>보시오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8871" y="409997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35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000166" y="2916434"/>
            <a:ext cx="4066686" cy="280663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87548" y="3049690"/>
            <a:ext cx="2815559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ea typeface="나눔명조 ExtraBold" panose="02020603020101020101" pitchFamily="18" charset="-127"/>
              </a:rPr>
              <a:t>def</a:t>
            </a:r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mult3(n) 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if n == 1 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    return 3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else:</a:t>
            </a:r>
          </a:p>
          <a:p>
            <a:r>
              <a:rPr lang="en-US" altLang="ko-KR" sz="1600" dirty="0" smtClean="0">
                <a:latin typeface="+mn-lt"/>
                <a:ea typeface="나눔명조 ExtraBold" panose="02020603020101020101" pitchFamily="18" charset="-127"/>
              </a:rPr>
              <a:t>        return </a:t>
            </a:r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3</a:t>
            </a:r>
            <a:r>
              <a:rPr lang="en-US" altLang="ko-KR" sz="1600" dirty="0" smtClean="0">
                <a:latin typeface="+mn-lt"/>
                <a:ea typeface="나눔명조 ExtraBold" panose="02020603020101020101" pitchFamily="18" charset="-127"/>
              </a:rPr>
              <a:t>*</a:t>
            </a:r>
            <a:r>
              <a:rPr lang="ko-KR" altLang="en-US" sz="1600" dirty="0" smtClean="0">
                <a:latin typeface="+mn-lt"/>
                <a:ea typeface="나눔명조 ExtraBold" panose="02020603020101020101" pitchFamily="18" charset="-127"/>
              </a:rPr>
              <a:t>*</a:t>
            </a:r>
            <a:r>
              <a:rPr lang="en-US" altLang="ko-KR" sz="1600" dirty="0" smtClean="0">
                <a:latin typeface="+mn-lt"/>
                <a:ea typeface="나눔명조 ExtraBold" panose="02020603020101020101" pitchFamily="18" charset="-127"/>
              </a:rPr>
              <a:t>n</a:t>
            </a:r>
            <a:endParaRPr lang="en-US" altLang="ko-KR" sz="1600" dirty="0">
              <a:latin typeface="+mn-lt"/>
              <a:ea typeface="나눔명조 ExtraBold" panose="02020603020101020101" pitchFamily="18" charset="-127"/>
            </a:endParaRPr>
          </a:p>
          <a:p>
            <a:endParaRPr lang="en-US" altLang="ko-KR" sz="1600" dirty="0">
              <a:latin typeface="+mn-lt"/>
              <a:ea typeface="나눔명조 ExtraBold" panose="02020603020101020101" pitchFamily="18" charset="-127"/>
            </a:endParaRP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for </a:t>
            </a:r>
            <a:r>
              <a:rPr lang="en-US" altLang="ko-KR" sz="1600" dirty="0" err="1">
                <a:latin typeface="+mn-lt"/>
                <a:ea typeface="나눔명조 ExtraBold" panose="02020603020101020101" pitchFamily="18" charset="-127"/>
              </a:rPr>
              <a:t>i</a:t>
            </a:r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in range(1,10) :</a:t>
            </a:r>
          </a:p>
          <a:p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    print(mult3(</a:t>
            </a:r>
            <a:r>
              <a:rPr lang="en-US" altLang="ko-KR" sz="1600" dirty="0" err="1">
                <a:latin typeface="+mn-lt"/>
                <a:ea typeface="나눔명조 ExtraBold" panose="02020603020101020101" pitchFamily="18" charset="-127"/>
              </a:rPr>
              <a:t>i</a:t>
            </a:r>
            <a:r>
              <a:rPr lang="en-US" altLang="ko-KR" sz="1600" dirty="0">
                <a:latin typeface="+mn-lt"/>
                <a:ea typeface="나눔명조 ExtraBold" panose="02020603020101020101" pitchFamily="18" charset="-127"/>
              </a:rPr>
              <a:t>))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5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  <a:r>
              <a:rPr lang="en-US" altLang="ko-KR" dirty="0"/>
              <a:t>, pattern()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41981" y="1690689"/>
            <a:ext cx="4959571" cy="33976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950879" y="1783657"/>
            <a:ext cx="43203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pattern</a:t>
            </a:r>
            <a:r>
              <a:rPr lang="en-US" altLang="ko-KR" sz="1600" dirty="0">
                <a:latin typeface="+mn-lt"/>
              </a:rPr>
              <a:t>(n) :</a:t>
            </a:r>
          </a:p>
          <a:p>
            <a:r>
              <a:rPr lang="en-US" altLang="ko-KR" sz="1600" dirty="0">
                <a:latin typeface="+mn-lt"/>
              </a:rPr>
              <a:t>    if n == 0 :</a:t>
            </a:r>
          </a:p>
          <a:p>
            <a:r>
              <a:rPr lang="en-US" altLang="ko-KR" sz="1600" dirty="0">
                <a:latin typeface="+mn-lt"/>
              </a:rPr>
              <a:t>        print(0, end=‘ ') </a:t>
            </a:r>
          </a:p>
          <a:p>
            <a:r>
              <a:rPr lang="en-US" altLang="ko-KR" sz="1600" dirty="0">
                <a:latin typeface="+mn-lt"/>
              </a:rPr>
              <a:t>    else: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pattern</a:t>
            </a:r>
            <a:r>
              <a:rPr lang="en-US" altLang="ko-KR" sz="1600" dirty="0">
                <a:latin typeface="+mn-lt"/>
              </a:rPr>
              <a:t>(n-1)</a:t>
            </a:r>
          </a:p>
          <a:p>
            <a:r>
              <a:rPr lang="en-US" altLang="ko-KR" sz="1600" dirty="0">
                <a:latin typeface="+mn-lt"/>
              </a:rPr>
              <a:t>        print(n, end=' ')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pattern(5)</a:t>
            </a:r>
          </a:p>
          <a:p>
            <a:r>
              <a:rPr lang="en-US" altLang="ko-KR" sz="1600" dirty="0">
                <a:latin typeface="+mn-lt"/>
              </a:rPr>
              <a:t>print()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pattern(11)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02" y="3990006"/>
            <a:ext cx="4923984" cy="157315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3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6355</TotalTime>
  <Words>409</Words>
  <Application>Microsoft Office PowerPoint</Application>
  <PresentationFormat>화면 슬라이드 쇼(4:3)</PresentationFormat>
  <Paragraphs>117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나눔명조 ExtraBold</vt:lpstr>
      <vt:lpstr>맑은 고딕</vt:lpstr>
      <vt:lpstr>함초롬바탕</vt:lpstr>
      <vt:lpstr>Arial</vt:lpstr>
      <vt:lpstr>Century Gothic</vt:lpstr>
      <vt:lpstr>Wingdings 3</vt:lpstr>
      <vt:lpstr>이온</vt:lpstr>
      <vt:lpstr>재귀함수 개요 10주차_03_01</vt:lpstr>
      <vt:lpstr>학습목표</vt:lpstr>
      <vt:lpstr>재귀함수(Recursive function)</vt:lpstr>
      <vt:lpstr>재귀함수(Recursive function)</vt:lpstr>
      <vt:lpstr>스스로 부르는 함수</vt:lpstr>
      <vt:lpstr>재귀 함수, pow</vt:lpstr>
      <vt:lpstr>재귀 함수, f(n) = 3 의 n승</vt:lpstr>
      <vt:lpstr>연습문제 1, 문제와 코드</vt:lpstr>
      <vt:lpstr>재귀 함수, pattern()</vt:lpstr>
      <vt:lpstr>재귀 함수, factorial</vt:lpstr>
      <vt:lpstr>연습문제 2, 문제와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552</cp:revision>
  <dcterms:created xsi:type="dcterms:W3CDTF">2015-11-07T02:06:58Z</dcterms:created>
  <dcterms:modified xsi:type="dcterms:W3CDTF">2023-01-29T12:06:48Z</dcterms:modified>
</cp:coreProperties>
</file>