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1279" r:id="rId2"/>
    <p:sldId id="1280" r:id="rId3"/>
    <p:sldId id="1281" r:id="rId4"/>
    <p:sldId id="1282" r:id="rId5"/>
    <p:sldId id="1283" r:id="rId6"/>
    <p:sldId id="1284" r:id="rId7"/>
    <p:sldId id="1285" r:id="rId8"/>
    <p:sldId id="1286" r:id="rId9"/>
    <p:sldId id="1287" r:id="rId10"/>
    <p:sldId id="1288" r:id="rId11"/>
    <p:sldId id="12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9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91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95F6-7535-43BC-9634-FA2EDAB7292E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F27A-2A7E-40F7-8FE8-1DB7BF284AC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10EC-C695-4B11-8531-40667F41B653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896B-D7F8-402A-827E-A2C06CF17F0B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0AA9-4B0C-4FC2-966A-BC6BA1C3363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0980-3247-4B79-8B5F-601D00B8051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A4F-9465-46EB-9891-237C1C62713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CC03-9EEB-4485-A20D-3D4AD3C7DFFB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41ED-8BD4-4D39-A46E-0239865A20F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0E58-A770-479F-89E2-CCEAA9FC16B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7960-E096-43F3-9D35-8D18AF2994F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4C7A-ECAB-4837-9B0D-F32B1086A08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AD0-A8C8-4270-AAD3-E4D892975B4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88F-AEB2-478A-891A-0F80F26363F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BC8-3113-4595-8AD6-8BB420BD70B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B502-A0A5-4F04-9F11-F58FD2CCF06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10D-9791-4451-BFB3-5BD052FE71F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DA0CE4-4E59-41A3-AE89-73E914B3311B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zip </a:t>
            </a:r>
            <a:r>
              <a:rPr lang="ko-KR" altLang="en-US" sz="4400" b="1" dirty="0">
                <a:solidFill>
                  <a:schemeClr val="bg1"/>
                </a:solidFill>
              </a:rPr>
              <a:t>함수 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726" y="4829750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4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zip </a:t>
            </a:r>
            <a:r>
              <a:rPr lang="ko-KR" altLang="en-US" dirty="0"/>
              <a:t>함수의 기능을 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2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11</a:t>
            </a:r>
            <a:r>
              <a:rPr lang="ko-KR" altLang="en-US"/>
              <a:t>주차</a:t>
            </a:r>
            <a:r>
              <a:rPr lang="en-US" altLang="ko-KR" dirty="0"/>
              <a:t>_01_02 zip </a:t>
            </a:r>
            <a:r>
              <a:rPr lang="ko-KR" altLang="en-US" dirty="0"/>
              <a:t>예제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zip </a:t>
            </a:r>
            <a:r>
              <a:rPr lang="ko-KR" altLang="en-US" dirty="0"/>
              <a:t>함수 이해하기</a:t>
            </a:r>
            <a:endParaRPr lang="en-US" altLang="ko-KR" dirty="0"/>
          </a:p>
          <a:p>
            <a:r>
              <a:rPr lang="en-US" altLang="ko-KR" dirty="0"/>
              <a:t>zip </a:t>
            </a:r>
            <a:r>
              <a:rPr lang="ko-KR" altLang="en-US" dirty="0"/>
              <a:t>함수 사용해 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zips a string and a list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zip</a:t>
            </a:r>
            <a:r>
              <a:rPr lang="ko-KR" altLang="en-US" dirty="0"/>
              <a:t>은 두 개 이상의 스트링</a:t>
            </a:r>
            <a:r>
              <a:rPr lang="en-US" altLang="ko-KR" dirty="0"/>
              <a:t>, </a:t>
            </a:r>
            <a:r>
              <a:rPr lang="ko-KR" altLang="en-US" dirty="0"/>
              <a:t>리스트 등을 받아서  리스트로 </a:t>
            </a:r>
            <a:r>
              <a:rPr lang="en-US" altLang="ko-KR" dirty="0"/>
              <a:t>“</a:t>
            </a:r>
            <a:r>
              <a:rPr lang="ko-KR" altLang="en-US" dirty="0"/>
              <a:t>묶는</a:t>
            </a:r>
            <a:r>
              <a:rPr lang="en-US" altLang="ko-KR" dirty="0"/>
              <a:t>”</a:t>
            </a:r>
            <a:r>
              <a:rPr lang="ko-KR" altLang="en-US" dirty="0"/>
              <a:t> 내장된 함수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가 같은 것끼리 한 덩어리로 묶어줌</a:t>
            </a:r>
            <a:endParaRPr lang="en-US" altLang="ko-KR" dirty="0"/>
          </a:p>
          <a:p>
            <a:pPr lvl="1"/>
            <a:r>
              <a:rPr lang="ko-KR" altLang="en-US" dirty="0"/>
              <a:t>리스트를</a:t>
            </a:r>
            <a:r>
              <a:rPr lang="en-US" altLang="ko-KR" dirty="0"/>
              <a:t> </a:t>
            </a:r>
            <a:r>
              <a:rPr lang="ko-KR" altLang="en-US" dirty="0"/>
              <a:t>생성함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081990" y="3695157"/>
            <a:ext cx="6700801" cy="275292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41995" y="3895034"/>
            <a:ext cx="65516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s = '</a:t>
            </a:r>
            <a:r>
              <a:rPr lang="en-US" altLang="ko-KR" sz="1600" dirty="0" err="1">
                <a:latin typeface="+mn-lt"/>
              </a:rPr>
              <a:t>abc</a:t>
            </a:r>
            <a:r>
              <a:rPr lang="en-US" altLang="ko-KR" sz="1600" dirty="0">
                <a:latin typeface="+mn-lt"/>
              </a:rPr>
              <a:t>'</a:t>
            </a:r>
          </a:p>
          <a:p>
            <a:r>
              <a:rPr lang="en-US" altLang="ko-KR" sz="1600" dirty="0">
                <a:latin typeface="+mn-lt"/>
              </a:rPr>
              <a:t>&gt;&gt;&gt; t = [0, 1, 2]</a:t>
            </a:r>
          </a:p>
          <a:p>
            <a:r>
              <a:rPr lang="en-US" altLang="ko-KR" sz="1600" dirty="0">
                <a:latin typeface="+mn-lt"/>
              </a:rPr>
              <a:t>&gt;&gt;&gt; list(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zip(s, t) 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[('a', 0), ('b', 1), ('c', 2)]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 2</a:t>
            </a:r>
            <a:r>
              <a:rPr lang="ko-KR" altLang="en-US" sz="1600" dirty="0">
                <a:latin typeface="+mn-lt"/>
              </a:rPr>
              <a:t>개 문자열의 개수가 다른 경우에는</a:t>
            </a:r>
            <a:r>
              <a:rPr lang="en-US" altLang="ko-KR" sz="1600" dirty="0">
                <a:latin typeface="+mn-lt"/>
              </a:rPr>
              <a:t>, </a:t>
            </a:r>
            <a:r>
              <a:rPr lang="ko-KR" altLang="en-US" sz="1600" dirty="0">
                <a:latin typeface="+mn-lt"/>
              </a:rPr>
              <a:t>작은 개수 기준으로 생성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list(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zip('Anne', 'Elk') 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[('A', 'E'), ('n', 'l'), ('n', 'k')]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 </a:t>
            </a:r>
            <a:r>
              <a:rPr lang="ko-KR" altLang="en-US" dirty="0"/>
              <a:t>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662DB66-48DA-CD44-8FBD-0CEBB24B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86" y="2041742"/>
            <a:ext cx="7017145" cy="343213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6CC30-95E2-4045-BB0D-160D595E7662}"/>
              </a:ext>
            </a:extLst>
          </p:cNvPr>
          <p:cNvSpPr txBox="1"/>
          <p:nvPr/>
        </p:nvSpPr>
        <p:spPr>
          <a:xfrm>
            <a:off x="1114102" y="2215168"/>
            <a:ext cx="5598197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string1 = '</a:t>
            </a:r>
            <a:r>
              <a:rPr lang="en-US" altLang="ko-KR" sz="1800" dirty="0" err="1">
                <a:latin typeface="+mn-lt"/>
              </a:rPr>
              <a:t>abcm</a:t>
            </a:r>
            <a:r>
              <a:rPr lang="en-US" altLang="ko-KR" sz="1800" dirty="0">
                <a:latin typeface="+mn-lt"/>
              </a:rPr>
              <a:t>'</a:t>
            </a:r>
          </a:p>
          <a:p>
            <a:r>
              <a:rPr lang="en-US" altLang="ko-KR" sz="1800" dirty="0">
                <a:latin typeface="+mn-lt"/>
              </a:rPr>
              <a:t>string2 = '</a:t>
            </a:r>
            <a:r>
              <a:rPr lang="en-US" altLang="ko-KR" sz="1800" dirty="0" err="1">
                <a:latin typeface="+mn-lt"/>
              </a:rPr>
              <a:t>bcd</a:t>
            </a:r>
            <a:r>
              <a:rPr lang="en-US" altLang="ko-KR" sz="1800" dirty="0">
                <a:latin typeface="+mn-lt"/>
              </a:rPr>
              <a:t>'</a:t>
            </a:r>
          </a:p>
          <a:p>
            <a:r>
              <a:rPr lang="en-US" altLang="ko-KR" sz="1800" dirty="0">
                <a:latin typeface="+mn-lt"/>
              </a:rPr>
              <a:t>list1 = ['</a:t>
            </a:r>
            <a:r>
              <a:rPr lang="en-US" altLang="ko-KR" sz="1800" dirty="0" err="1">
                <a:latin typeface="+mn-lt"/>
              </a:rPr>
              <a:t>apple','banana','cherry','mango','grape</a:t>
            </a:r>
            <a:r>
              <a:rPr lang="en-US" altLang="ko-KR" sz="1800" dirty="0">
                <a:latin typeface="+mn-lt"/>
              </a:rPr>
              <a:t>']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result1 = list( zip(string1, list1))</a:t>
            </a:r>
          </a:p>
          <a:p>
            <a:r>
              <a:rPr lang="en-US" altLang="ko-KR" sz="1800" dirty="0">
                <a:latin typeface="+mn-lt"/>
              </a:rPr>
              <a:t>result2 = list( zip(string2, list1))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print("result1 is",result1)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print("result2 is",result2)</a:t>
            </a:r>
          </a:p>
          <a:p>
            <a:endParaRPr lang="en-US" altLang="ko-KR" sz="1800" dirty="0"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7A196-3AE7-504C-A85A-5F59FBC50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91" y="5109422"/>
            <a:ext cx="6807200" cy="4445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7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함수를 실행하여 돌려 받은 값은 리스트이다</a:t>
            </a:r>
            <a:endParaRPr lang="en-US" altLang="ko-KR" dirty="0"/>
          </a:p>
          <a:p>
            <a:r>
              <a:rPr lang="ko-KR" altLang="en-US" dirty="0"/>
              <a:t>돌려 받은 리스트를 </a:t>
            </a:r>
            <a:r>
              <a:rPr lang="ko-KR" altLang="en-US" dirty="0" err="1"/>
              <a:t>튜플로</a:t>
            </a:r>
            <a:r>
              <a:rPr lang="ko-KR" altLang="en-US" dirty="0"/>
              <a:t> 바꾼 후 문자열 </a:t>
            </a:r>
            <a:r>
              <a:rPr lang="en-US" altLang="ko-KR" dirty="0"/>
              <a:t>“</a:t>
            </a:r>
            <a:r>
              <a:rPr lang="en-US" altLang="ko-KR" dirty="0" err="1"/>
              <a:t>Kmooc</a:t>
            </a:r>
            <a:r>
              <a:rPr lang="en-US" altLang="ko-KR" dirty="0"/>
              <a:t>”</a:t>
            </a:r>
            <a:r>
              <a:rPr lang="ko-KR" altLang="en-US" dirty="0"/>
              <a:t>와 쌍을 구성하는 리스트로 </a:t>
            </a:r>
            <a:r>
              <a:rPr lang="ko-KR" altLang="en-US" dirty="0" err="1"/>
              <a:t>바꾸시오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158078" y="3361198"/>
            <a:ext cx="4629536" cy="262005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8925" y="3485379"/>
            <a:ext cx="4498689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import random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select_item</a:t>
            </a:r>
            <a:r>
              <a:rPr lang="en-US" altLang="ko-KR" sz="1800" dirty="0">
                <a:latin typeface="+mn-lt"/>
              </a:rPr>
              <a:t>(list, n) :</a:t>
            </a:r>
          </a:p>
          <a:p>
            <a:r>
              <a:rPr lang="en-US" altLang="ko-KR" sz="1800" dirty="0">
                <a:latin typeface="+mn-lt"/>
              </a:rPr>
              <a:t>    result=</a:t>
            </a:r>
            <a:r>
              <a:rPr lang="en-US" altLang="ko-KR" sz="1800" dirty="0" err="1">
                <a:latin typeface="+mn-lt"/>
              </a:rPr>
              <a:t>random.sample</a:t>
            </a:r>
            <a:r>
              <a:rPr lang="en-US" altLang="ko-KR" sz="1800" dirty="0">
                <a:latin typeface="+mn-lt"/>
              </a:rPr>
              <a:t>(list, n)</a:t>
            </a:r>
          </a:p>
          <a:p>
            <a:r>
              <a:rPr lang="en-US" altLang="ko-KR" sz="1800" dirty="0">
                <a:latin typeface="+mn-lt"/>
              </a:rPr>
              <a:t>    return result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r=</a:t>
            </a:r>
            <a:r>
              <a:rPr lang="en-US" altLang="ko-KR" sz="1800" dirty="0" err="1">
                <a:latin typeface="+mn-lt"/>
              </a:rPr>
              <a:t>select_item</a:t>
            </a:r>
            <a:r>
              <a:rPr lang="en-US" altLang="ko-KR" sz="1800" dirty="0">
                <a:latin typeface="+mn-lt"/>
              </a:rPr>
              <a:t>([1,3,5,7,11,15,21], 5)</a:t>
            </a:r>
          </a:p>
          <a:p>
            <a:r>
              <a:rPr lang="en-US" altLang="ko-KR" sz="1800" dirty="0">
                <a:latin typeface="+mn-lt"/>
              </a:rPr>
              <a:t>print(r)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8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49287" y="1690689"/>
            <a:ext cx="4952265" cy="420450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1500" y="1868658"/>
            <a:ext cx="449868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import random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select_item</a:t>
            </a:r>
            <a:r>
              <a:rPr lang="en-US" altLang="ko-KR" sz="1800" dirty="0">
                <a:latin typeface="+mn-lt"/>
              </a:rPr>
              <a:t>(list, n) :</a:t>
            </a:r>
          </a:p>
          <a:p>
            <a:r>
              <a:rPr lang="en-US" altLang="ko-KR" sz="1800" dirty="0">
                <a:latin typeface="+mn-lt"/>
              </a:rPr>
              <a:t>    result=</a:t>
            </a:r>
            <a:r>
              <a:rPr lang="en-US" altLang="ko-KR" sz="1800" dirty="0" err="1">
                <a:latin typeface="+mn-lt"/>
              </a:rPr>
              <a:t>random.sample</a:t>
            </a:r>
            <a:r>
              <a:rPr lang="en-US" altLang="ko-KR" sz="1800" dirty="0">
                <a:latin typeface="+mn-lt"/>
              </a:rPr>
              <a:t>(list, n)</a:t>
            </a:r>
          </a:p>
          <a:p>
            <a:r>
              <a:rPr lang="en-US" altLang="ko-KR" sz="1800" dirty="0">
                <a:latin typeface="+mn-lt"/>
              </a:rPr>
              <a:t>    return result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r=</a:t>
            </a:r>
            <a:r>
              <a:rPr lang="en-US" altLang="ko-KR" sz="1800" dirty="0" err="1">
                <a:latin typeface="+mn-lt"/>
              </a:rPr>
              <a:t>select_item</a:t>
            </a:r>
            <a:r>
              <a:rPr lang="en-US" altLang="ko-KR" sz="1800" dirty="0">
                <a:latin typeface="+mn-lt"/>
              </a:rPr>
              <a:t>([1,3,5,7,11,15,21], 5)</a:t>
            </a:r>
          </a:p>
          <a:p>
            <a:r>
              <a:rPr lang="en-US" altLang="ko-KR" sz="1800" dirty="0">
                <a:latin typeface="+mn-lt"/>
              </a:rPr>
              <a:t>print(r)z</a:t>
            </a:r>
          </a:p>
          <a:p>
            <a:endParaRPr lang="fr-FR" altLang="ko-KR" sz="1800" dirty="0">
              <a:latin typeface="+mn-lt"/>
            </a:endParaRPr>
          </a:p>
          <a:p>
            <a:r>
              <a:rPr lang="fr-FR" altLang="ko-KR" sz="1800" dirty="0">
                <a:latin typeface="+mn-lt"/>
              </a:rPr>
              <a:t>t = tuple(r)</a:t>
            </a:r>
          </a:p>
          <a:p>
            <a:r>
              <a:rPr lang="fr-FR" altLang="ko-KR" sz="1800" dirty="0">
                <a:latin typeface="+mn-lt"/>
              </a:rPr>
              <a:t>print(t)</a:t>
            </a:r>
          </a:p>
          <a:p>
            <a:endParaRPr lang="fr-FR" altLang="ko-KR" sz="1800" dirty="0">
              <a:latin typeface="+mn-lt"/>
            </a:endParaRPr>
          </a:p>
          <a:p>
            <a:r>
              <a:rPr lang="fr-FR" altLang="ko-KR" sz="1800" dirty="0">
                <a:latin typeface="+mn-lt"/>
              </a:rPr>
              <a:t>t1 = list(zip(r, "Kmooc"))</a:t>
            </a:r>
          </a:p>
          <a:p>
            <a:r>
              <a:rPr lang="fr-FR" altLang="ko-KR" sz="1800" dirty="0">
                <a:latin typeface="+mn-lt"/>
              </a:rPr>
              <a:t>print(t1)</a:t>
            </a:r>
          </a:p>
          <a:p>
            <a:endParaRPr lang="en-US" altLang="ko-KR" sz="18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37" y="4178813"/>
            <a:ext cx="3943350" cy="83389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9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사다리 타기</a:t>
            </a:r>
            <a:endParaRPr lang="en-US" altLang="ko-KR" dirty="0"/>
          </a:p>
          <a:p>
            <a:r>
              <a:rPr lang="ko-KR" altLang="en-US" dirty="0"/>
              <a:t>인원과 전체 인원의 이름을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r>
              <a:rPr lang="ko-KR" altLang="en-US" dirty="0"/>
              <a:t>각 사람에게 ‘</a:t>
            </a:r>
            <a:r>
              <a:rPr lang="en-US" altLang="ko-KR" dirty="0"/>
              <a:t>o’ </a:t>
            </a:r>
            <a:r>
              <a:rPr lang="ko-KR" altLang="en-US" dirty="0"/>
              <a:t>또는 </a:t>
            </a:r>
            <a:r>
              <a:rPr lang="en-US" altLang="ko-KR" dirty="0"/>
              <a:t>‘x’</a:t>
            </a:r>
            <a:r>
              <a:rPr lang="ko-KR" altLang="en-US" dirty="0"/>
              <a:t>가 매칭되도록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리스트는 </a:t>
            </a:r>
            <a:r>
              <a:rPr lang="ko-KR" altLang="en-US" dirty="0" err="1"/>
              <a:t>튜플로</a:t>
            </a:r>
            <a:r>
              <a:rPr lang="ko-KR" altLang="en-US" dirty="0"/>
              <a:t> 구성되며 다음과 같은 형식이다</a:t>
            </a:r>
            <a:endParaRPr lang="en-US" altLang="ko-KR" dirty="0"/>
          </a:p>
          <a:p>
            <a:pPr lvl="1"/>
            <a:r>
              <a:rPr lang="en-US" altLang="ko-KR" dirty="0"/>
              <a:t>[(‘</a:t>
            </a:r>
            <a:r>
              <a:rPr lang="ko-KR" altLang="en-US" dirty="0"/>
              <a:t>지혜</a:t>
            </a:r>
            <a:r>
              <a:rPr lang="en-US" altLang="ko-KR" dirty="0"/>
              <a:t>’, ‘x’), (‘</a:t>
            </a:r>
            <a:r>
              <a:rPr lang="ko-KR" altLang="en-US" dirty="0"/>
              <a:t>민지</a:t>
            </a:r>
            <a:r>
              <a:rPr lang="en-US" altLang="ko-KR" dirty="0"/>
              <a:t>’, ‘o’), (‘</a:t>
            </a:r>
            <a:r>
              <a:rPr lang="ko-KR" altLang="en-US" dirty="0"/>
              <a:t>광현</a:t>
            </a:r>
            <a:r>
              <a:rPr lang="en-US" altLang="ko-KR" dirty="0"/>
              <a:t>’, ‘o’)]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5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 및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36437" y="1613779"/>
            <a:ext cx="5614191" cy="512400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93049"/>
            <a:ext cx="6426972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= []</a:t>
            </a:r>
          </a:p>
          <a:p>
            <a:r>
              <a:rPr lang="en-US" altLang="ko-KR" sz="1600" dirty="0" err="1">
                <a:latin typeface="+mn-lt"/>
              </a:rPr>
              <a:t>oxlist</a:t>
            </a:r>
            <a:r>
              <a:rPr lang="en-US" altLang="ko-KR" sz="1600" dirty="0">
                <a:latin typeface="+mn-lt"/>
              </a:rPr>
              <a:t>= []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count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인원을 입력하세요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 (count) :</a:t>
            </a:r>
          </a:p>
          <a:p>
            <a:r>
              <a:rPr lang="en-US" altLang="ko-KR" sz="1600" dirty="0">
                <a:latin typeface="+mn-lt"/>
              </a:rPr>
              <a:t>    name = input("</a:t>
            </a:r>
            <a:r>
              <a:rPr lang="ko-KR" altLang="en-US" sz="1600" dirty="0">
                <a:latin typeface="+mn-lt"/>
              </a:rPr>
              <a:t>이름을 입력하세요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namelist.append</a:t>
            </a:r>
            <a:r>
              <a:rPr lang="en-US" altLang="ko-KR" sz="1600" dirty="0">
                <a:latin typeface="+mn-lt"/>
              </a:rPr>
              <a:t>(name)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 (count) 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oxlist.append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random.choice</a:t>
            </a:r>
            <a:r>
              <a:rPr lang="en-US" altLang="ko-KR" sz="1600" dirty="0">
                <a:latin typeface="+mn-lt"/>
              </a:rPr>
              <a:t>(['o', 'x']))</a:t>
            </a:r>
          </a:p>
          <a:p>
            <a:r>
              <a:rPr lang="en-US" altLang="ko-KR" sz="1600" dirty="0">
                <a:latin typeface="+mn-lt"/>
              </a:rPr>
              <a:t>    </a:t>
            </a:r>
          </a:p>
          <a:p>
            <a:r>
              <a:rPr lang="en-US" altLang="ko-KR" sz="1600" dirty="0" err="1">
                <a:latin typeface="+mn-lt"/>
              </a:rPr>
              <a:t>tname</a:t>
            </a:r>
            <a:r>
              <a:rPr lang="en-US" altLang="ko-KR" sz="1600" dirty="0">
                <a:latin typeface="+mn-lt"/>
              </a:rPr>
              <a:t> = tuple(</a:t>
            </a:r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tname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 = list(zip(</a:t>
            </a:r>
            <a:r>
              <a:rPr lang="en-US" altLang="ko-KR" sz="1600" dirty="0" err="1">
                <a:latin typeface="+mn-lt"/>
              </a:rPr>
              <a:t>tname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oxlist</a:t>
            </a:r>
            <a:r>
              <a:rPr lang="en-US" altLang="ko-KR" sz="1600" dirty="0">
                <a:latin typeface="+mn-lt"/>
              </a:rPr>
              <a:t>))</a:t>
            </a:r>
          </a:p>
          <a:p>
            <a:r>
              <a:rPr lang="en-US" altLang="ko-KR" sz="1600" dirty="0">
                <a:latin typeface="+mn-lt"/>
              </a:rPr>
              <a:t>print(t)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FD0399-901D-4519-BC2C-A079533D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43" y="1239646"/>
            <a:ext cx="4993764" cy="1699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2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명령어 사용해 보기</a:t>
            </a:r>
            <a:endParaRPr lang="en-US" altLang="ko-KR" dirty="0"/>
          </a:p>
          <a:p>
            <a:pPr lvl="1"/>
            <a:r>
              <a:rPr lang="en-US" altLang="ko-KR" dirty="0"/>
              <a:t>list() : </a:t>
            </a:r>
            <a:r>
              <a:rPr lang="ko-KR" altLang="en-US" dirty="0"/>
              <a:t>튜플을</a:t>
            </a:r>
            <a:r>
              <a:rPr lang="en-US" altLang="ko-KR" dirty="0"/>
              <a:t> </a:t>
            </a:r>
            <a:r>
              <a:rPr lang="ko-KR" altLang="en-US" dirty="0"/>
              <a:t>리스트로 바꾸기</a:t>
            </a:r>
            <a:endParaRPr lang="en-US" altLang="ko-KR" dirty="0"/>
          </a:p>
          <a:p>
            <a:pPr lvl="1"/>
            <a:r>
              <a:rPr lang="en-US" altLang="ko-KR" dirty="0"/>
              <a:t>zip() : </a:t>
            </a:r>
            <a:r>
              <a:rPr lang="ko-KR" altLang="en-US" dirty="0"/>
              <a:t>두개 이상의 스트링</a:t>
            </a:r>
            <a:r>
              <a:rPr lang="en-US" altLang="ko-KR" dirty="0"/>
              <a:t>,</a:t>
            </a:r>
            <a:r>
              <a:rPr lang="ko-KR" altLang="en-US" dirty="0"/>
              <a:t> 리스트 등을 받아서 리스트로 묶기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5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6352</TotalTime>
  <Words>432</Words>
  <Application>Microsoft Office PowerPoint</Application>
  <PresentationFormat>화면 슬라이드 쇼(4:3)</PresentationFormat>
  <Paragraphs>105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함초롬바탕</vt:lpstr>
      <vt:lpstr>Arial</vt:lpstr>
      <vt:lpstr>Century Gothic</vt:lpstr>
      <vt:lpstr>Wingdings 3</vt:lpstr>
      <vt:lpstr>이온</vt:lpstr>
      <vt:lpstr>zip 함수  11주차_01_02</vt:lpstr>
      <vt:lpstr>학습목표</vt:lpstr>
      <vt:lpstr>zips a string and a list</vt:lpstr>
      <vt:lpstr>Zip 예제</vt:lpstr>
      <vt:lpstr>연습문제 1</vt:lpstr>
      <vt:lpstr>연습문제 1 코드</vt:lpstr>
      <vt:lpstr>연습문제 2</vt:lpstr>
      <vt:lpstr>연습문제 2 코드 및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552</cp:revision>
  <dcterms:created xsi:type="dcterms:W3CDTF">2015-11-07T02:06:58Z</dcterms:created>
  <dcterms:modified xsi:type="dcterms:W3CDTF">2023-01-29T11:02:05Z</dcterms:modified>
</cp:coreProperties>
</file>