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1290" r:id="rId2"/>
    <p:sldId id="1291" r:id="rId3"/>
    <p:sldId id="1292" r:id="rId4"/>
    <p:sldId id="1293" r:id="rId5"/>
    <p:sldId id="1294" r:id="rId6"/>
    <p:sldId id="1295" r:id="rId7"/>
    <p:sldId id="1296" r:id="rId8"/>
    <p:sldId id="1297" r:id="rId9"/>
    <p:sldId id="1298" r:id="rId10"/>
    <p:sldId id="1299" r:id="rId11"/>
    <p:sldId id="1300" r:id="rId12"/>
    <p:sldId id="1301" r:id="rId13"/>
    <p:sldId id="130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2225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007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9B455-A764-4C2B-88FB-F6504128589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40609-2511-41D2-B280-D3774BD4DDB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D5C3B-CDDF-42AE-A1C1-D1110AA7D11E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34C58-5280-48B4-B4B3-77B131AE840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C9DF-28DF-4D27-9ED0-C8CFAD36CA46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15BB0-1046-47DD-A4B2-55F61B3D5380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D002B-009F-48E0-8F2D-48B77F2F74C7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22FA9-2450-4DF3-BF01-BCB42AF9C334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23056-D80D-4712-8051-848754FDF98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13EE-2F5E-44D0-A481-10EA92398FF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8C37C-AEE2-4A8E-9DA0-1ED0752F0475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E4CA2-7A02-48DB-90DB-5A045D383D3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7418E-8D78-4784-ACBC-36DB39D926E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78726-0F5C-4FEB-85CA-E27E961FB722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C399-F113-4C5D-BE01-D774DEB0995D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ED6BB-97BD-4C1F-8022-F005706FF83B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7B3D3-E944-4AFE-954C-CEA31B56E2FC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D0FF5E-7031-47A5-8CAE-B7D25E47FE71}" type="datetime1">
              <a:rPr lang="ko-KR" altLang="en-US" smtClean="0"/>
              <a:t>2023-01-29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튜플</a:t>
            </a:r>
            <a:r>
              <a:rPr lang="ko-KR" altLang="en-US" sz="4400" b="1" dirty="0">
                <a:solidFill>
                  <a:schemeClr val="bg1"/>
                </a:solidFill>
              </a:rPr>
              <a:t> 연습문제 풀기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485893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275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결과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A812C5E0-0F7E-5748-B0A8-7892205521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2172653"/>
            <a:ext cx="7099300" cy="283210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969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튜플</a:t>
            </a:r>
            <a:r>
              <a:rPr lang="ko-KR" altLang="en-US" dirty="0"/>
              <a:t> 관련 연습문제 풀기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501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암호화와 </a:t>
            </a:r>
            <a:r>
              <a:rPr lang="ko-KR" altLang="en-US" dirty="0" err="1"/>
              <a:t>복호화의</a:t>
            </a:r>
            <a:r>
              <a:rPr lang="ko-KR" altLang="en-US"/>
              <a:t> 개념을 설명하시오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05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/>
              <a:t>11</a:t>
            </a:r>
            <a:r>
              <a:rPr lang="ko-KR" altLang="en-US"/>
              <a:t>주차</a:t>
            </a:r>
            <a:r>
              <a:rPr lang="en-US" altLang="ko-KR" dirty="0"/>
              <a:t>_01_03</a:t>
            </a:r>
            <a:r>
              <a:rPr lang="ko-KR" altLang="en-US" dirty="0"/>
              <a:t> </a:t>
            </a:r>
            <a:r>
              <a:rPr lang="ko-KR" altLang="en-US" dirty="0" err="1"/>
              <a:t>튜플</a:t>
            </a:r>
            <a:r>
              <a:rPr lang="ko-KR" altLang="en-US" dirty="0"/>
              <a:t> 연습문제 풀기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787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연습문제를 통해 </a:t>
            </a:r>
            <a:r>
              <a:rPr lang="ko-KR" altLang="en-US" dirty="0" err="1"/>
              <a:t>튜플</a:t>
            </a:r>
            <a:r>
              <a:rPr lang="ko-KR" altLang="en-US" dirty="0"/>
              <a:t> 활용하기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96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다음과 같은 문자열과 리스트가 존재한다</a:t>
            </a:r>
            <a:endParaRPr lang="en-US" altLang="ko-KR" dirty="0"/>
          </a:p>
          <a:p>
            <a:pPr lvl="1"/>
            <a:r>
              <a:rPr lang="en-US" altLang="ko-KR" dirty="0"/>
              <a:t>s = ‘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 err="1" smtClean="0"/>
              <a:t>num</a:t>
            </a:r>
            <a:r>
              <a:rPr lang="en-US" altLang="ko-KR" dirty="0" smtClean="0"/>
              <a:t> </a:t>
            </a:r>
            <a:r>
              <a:rPr lang="en-US" altLang="ko-KR" dirty="0"/>
              <a:t>= [0,1,2,3,4,5,6,7,8,9,10,11,12,13,14,15,16,17,18,19,20,21,22,23,24,25]</a:t>
            </a:r>
          </a:p>
          <a:p>
            <a:pPr lvl="1"/>
            <a:r>
              <a:rPr lang="ko-KR" altLang="en-US" dirty="0"/>
              <a:t>서로 다른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자료형을</a:t>
            </a:r>
            <a:r>
              <a:rPr lang="ko-KR" altLang="en-US" dirty="0"/>
              <a:t> 일대일로 묶어서</a:t>
            </a:r>
            <a:r>
              <a:rPr lang="en-US" altLang="ko-KR" dirty="0"/>
              <a:t>, </a:t>
            </a:r>
            <a:r>
              <a:rPr lang="ko-KR" altLang="en-US" dirty="0" err="1"/>
              <a:t>튜플로</a:t>
            </a:r>
            <a:r>
              <a:rPr lang="ko-KR" altLang="en-US" dirty="0"/>
              <a:t> 구성 된 리스트를 생성 하시오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30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779825"/>
            <a:ext cx="8336798" cy="19968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61799" y="1882489"/>
            <a:ext cx="8187647" cy="1374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s = '</a:t>
            </a:r>
            <a:r>
              <a:rPr lang="en-US" altLang="ko-KR" sz="1800" dirty="0" err="1">
                <a:latin typeface="+mn-lt"/>
              </a:rPr>
              <a:t>abcdefghijklmnopqrstuvwxyz</a:t>
            </a:r>
            <a:r>
              <a:rPr lang="en-US" altLang="ko-KR" sz="1800" dirty="0">
                <a:latin typeface="+mn-lt"/>
              </a:rPr>
              <a:t>'</a:t>
            </a:r>
          </a:p>
          <a:p>
            <a:r>
              <a:rPr lang="en-US" altLang="ko-KR" sz="1800" dirty="0" err="1">
                <a:latin typeface="+mn-lt"/>
              </a:rPr>
              <a:t>n</a:t>
            </a:r>
            <a:r>
              <a:rPr lang="en-US" altLang="ko-KR" sz="1800" dirty="0" err="1" smtClean="0">
                <a:latin typeface="+mn-lt"/>
              </a:rPr>
              <a:t>um</a:t>
            </a:r>
            <a:r>
              <a:rPr lang="en-US" altLang="ko-KR" sz="1800" dirty="0" smtClean="0">
                <a:latin typeface="+mn-lt"/>
              </a:rPr>
              <a:t> </a:t>
            </a:r>
            <a:r>
              <a:rPr lang="en-US" altLang="ko-KR" sz="1800" dirty="0">
                <a:latin typeface="+mn-lt"/>
              </a:rPr>
              <a:t>= [0,1,2,3,4,5,6,7,8,9,10,11,12,13,14,15,16,17,18,19,20,21,22,23,24,25]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Tu_SNum</a:t>
            </a:r>
            <a:r>
              <a:rPr lang="en-US" altLang="ko-KR" sz="1800" dirty="0">
                <a:latin typeface="+mn-lt"/>
              </a:rPr>
              <a:t> = list(zip(s, </a:t>
            </a:r>
            <a:r>
              <a:rPr lang="en-US" altLang="ko-KR" sz="1800" dirty="0" err="1" smtClean="0">
                <a:latin typeface="+mn-lt"/>
              </a:rPr>
              <a:t>num</a:t>
            </a:r>
            <a:r>
              <a:rPr lang="en-US" altLang="ko-KR" sz="1800" dirty="0">
                <a:latin typeface="+mn-lt"/>
              </a:rPr>
              <a:t>))</a:t>
            </a:r>
          </a:p>
          <a:p>
            <a:r>
              <a:rPr lang="en-US" altLang="ko-KR" sz="1800" dirty="0">
                <a:latin typeface="+mn-lt"/>
              </a:rPr>
              <a:t>print(</a:t>
            </a:r>
            <a:r>
              <a:rPr lang="en-US" altLang="ko-KR" sz="1800" dirty="0" err="1">
                <a:latin typeface="+mn-lt"/>
              </a:rPr>
              <a:t>Tu_SNum</a:t>
            </a:r>
            <a:r>
              <a:rPr lang="en-US" altLang="ko-KR" sz="1800" dirty="0">
                <a:latin typeface="+mn-lt"/>
              </a:rPr>
              <a:t>)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73" y="3983003"/>
            <a:ext cx="7602805" cy="1765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56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  <a:endParaRPr lang="en-US" altLang="ko-KR" dirty="0"/>
          </a:p>
          <a:p>
            <a:pPr lvl="1"/>
            <a:r>
              <a:rPr lang="en-US" altLang="ko-KR" dirty="0"/>
              <a:t>s = ‘</a:t>
            </a:r>
            <a:r>
              <a:rPr lang="en-US" altLang="ko-KR" dirty="0" err="1"/>
              <a:t>abcdefghijklmnopqrstuvwxyz</a:t>
            </a:r>
            <a:r>
              <a:rPr lang="en-US" altLang="ko-KR" dirty="0"/>
              <a:t>’</a:t>
            </a:r>
          </a:p>
          <a:p>
            <a:pPr lvl="1"/>
            <a:r>
              <a:rPr lang="en-US" altLang="ko-KR" dirty="0" err="1"/>
              <a:t>base_s</a:t>
            </a:r>
            <a:r>
              <a:rPr lang="en-US" altLang="ko-KR" dirty="0"/>
              <a:t> = [ ]</a:t>
            </a:r>
          </a:p>
          <a:p>
            <a:pPr lvl="1"/>
            <a:r>
              <a:rPr lang="en-US" altLang="ko-KR" dirty="0" err="1"/>
              <a:t>random.sample</a:t>
            </a:r>
            <a:r>
              <a:rPr lang="en-US" altLang="ko-KR" dirty="0"/>
              <a:t>(s, 26) </a:t>
            </a:r>
            <a:r>
              <a:rPr lang="ko-KR" altLang="en-US" dirty="0"/>
              <a:t>사용하여 순서를 바꾸어 알파벳 </a:t>
            </a:r>
            <a:r>
              <a:rPr lang="en-US" altLang="ko-KR" dirty="0"/>
              <a:t>26</a:t>
            </a:r>
            <a:r>
              <a:rPr lang="ko-KR" altLang="en-US" dirty="0"/>
              <a:t>개를 </a:t>
            </a:r>
            <a:r>
              <a:rPr lang="en-US" altLang="ko-KR" dirty="0" err="1"/>
              <a:t>base_s</a:t>
            </a:r>
            <a:r>
              <a:rPr lang="en-US" altLang="ko-KR" dirty="0"/>
              <a:t> 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pPr lvl="1"/>
            <a:r>
              <a:rPr lang="en-US" altLang="ko-KR" dirty="0"/>
              <a:t>zip() </a:t>
            </a:r>
            <a:r>
              <a:rPr lang="ko-KR" altLang="en-US" dirty="0"/>
              <a:t>함수를 사용하여</a:t>
            </a:r>
            <a:r>
              <a:rPr lang="en-US" altLang="ko-KR" dirty="0"/>
              <a:t>, s</a:t>
            </a:r>
            <a:r>
              <a:rPr lang="ko-KR" altLang="en-US" dirty="0"/>
              <a:t>와 </a:t>
            </a:r>
            <a:r>
              <a:rPr lang="en-US" altLang="ko-KR" dirty="0" err="1"/>
              <a:t>base_s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err="1"/>
              <a:t>튜플로</a:t>
            </a:r>
            <a:r>
              <a:rPr lang="ko-KR" altLang="en-US" dirty="0"/>
              <a:t> 이루어진 리스트를 생성한다</a:t>
            </a:r>
            <a:endParaRPr lang="en-US" altLang="ko-KR" dirty="0"/>
          </a:p>
          <a:p>
            <a:pPr lvl="1"/>
            <a:r>
              <a:rPr lang="ko-KR" altLang="en-US" dirty="0"/>
              <a:t>사용자에게 문자열을 입력 받는다</a:t>
            </a:r>
            <a:endParaRPr lang="en-US" altLang="ko-KR" dirty="0"/>
          </a:p>
          <a:p>
            <a:pPr lvl="1"/>
            <a:r>
              <a:rPr lang="ko-KR" altLang="en-US" dirty="0"/>
              <a:t>각 문자를 </a:t>
            </a:r>
            <a:r>
              <a:rPr lang="ko-KR" altLang="en-US" dirty="0" err="1"/>
              <a:t>튜플의</a:t>
            </a:r>
            <a:r>
              <a:rPr lang="ko-KR" altLang="en-US" dirty="0"/>
              <a:t> 쌍으로 존재하는 다른 문자로 바꾸어서 출력한다</a:t>
            </a:r>
            <a:r>
              <a:rPr lang="en-US" altLang="ko-KR" dirty="0"/>
              <a:t> 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99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14919" y="1690689"/>
            <a:ext cx="6077048" cy="481552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62343" y="1897063"/>
            <a:ext cx="500835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import random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s = '</a:t>
            </a:r>
            <a:r>
              <a:rPr lang="en-US" altLang="ko-KR" sz="1800" dirty="0" err="1">
                <a:latin typeface="+mn-lt"/>
              </a:rPr>
              <a:t>abcdefghijklmnopqrstuvwxyz</a:t>
            </a:r>
            <a:r>
              <a:rPr lang="en-US" altLang="ko-KR" sz="1800" dirty="0">
                <a:latin typeface="+mn-lt"/>
              </a:rPr>
              <a:t>'</a:t>
            </a:r>
          </a:p>
          <a:p>
            <a:r>
              <a:rPr lang="en-US" altLang="ko-KR" sz="1800" dirty="0" err="1">
                <a:latin typeface="+mn-lt"/>
              </a:rPr>
              <a:t>base_s</a:t>
            </a:r>
            <a:r>
              <a:rPr lang="en-US" altLang="ko-KR" sz="1800" dirty="0">
                <a:latin typeface="+mn-lt"/>
              </a:rPr>
              <a:t> = </a:t>
            </a:r>
            <a:r>
              <a:rPr lang="en-US" altLang="ko-KR" sz="1800" dirty="0" err="1">
                <a:latin typeface="+mn-lt"/>
              </a:rPr>
              <a:t>random.sample</a:t>
            </a:r>
            <a:r>
              <a:rPr lang="en-US" altLang="ko-KR" sz="1800" dirty="0">
                <a:latin typeface="+mn-lt"/>
              </a:rPr>
              <a:t>(s, 26)</a:t>
            </a:r>
          </a:p>
          <a:p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password = [ </a:t>
            </a:r>
            <a:r>
              <a:rPr lang="en-US" altLang="ko-KR" sz="1800" dirty="0" smtClean="0">
                <a:solidFill>
                  <a:srgbClr val="C00000"/>
                </a:solidFill>
                <a:latin typeface="+mn-lt"/>
              </a:rPr>
              <a:t>]</a:t>
            </a:r>
          </a:p>
          <a:p>
            <a:endParaRPr lang="en-US" altLang="ko-KR" sz="1800" dirty="0">
              <a:solidFill>
                <a:srgbClr val="C00000"/>
              </a:solidFill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password_hint</a:t>
            </a:r>
            <a:r>
              <a:rPr lang="en-US" altLang="ko-KR" sz="1800" dirty="0">
                <a:latin typeface="+mn-lt"/>
              </a:rPr>
              <a:t> = list(zip(s, </a:t>
            </a:r>
            <a:r>
              <a:rPr lang="en-US" altLang="ko-KR" sz="1800" dirty="0" err="1">
                <a:latin typeface="+mn-lt"/>
              </a:rPr>
              <a:t>base_s</a:t>
            </a:r>
            <a:r>
              <a:rPr lang="en-US" altLang="ko-KR" sz="1800" dirty="0">
                <a:latin typeface="+mn-lt"/>
              </a:rPr>
              <a:t>))</a:t>
            </a:r>
          </a:p>
          <a:p>
            <a:r>
              <a:rPr lang="en-US" altLang="ko-KR" sz="1800" dirty="0">
                <a:latin typeface="+mn-lt"/>
              </a:rPr>
              <a:t>print(</a:t>
            </a:r>
            <a:r>
              <a:rPr lang="en-US" altLang="ko-KR" sz="1800" dirty="0" err="1">
                <a:latin typeface="+mn-lt"/>
              </a:rPr>
              <a:t>password_hint</a:t>
            </a:r>
            <a:r>
              <a:rPr lang="en-US" altLang="ko-KR" sz="1800" dirty="0">
                <a:latin typeface="+mn-lt"/>
              </a:rPr>
              <a:t>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 err="1">
                <a:latin typeface="+mn-lt"/>
              </a:rPr>
              <a:t>input_str</a:t>
            </a:r>
            <a:r>
              <a:rPr lang="en-US" altLang="ko-KR" sz="1800" dirty="0">
                <a:latin typeface="+mn-lt"/>
              </a:rPr>
              <a:t> = input("</a:t>
            </a:r>
            <a:r>
              <a:rPr lang="ko-KR" altLang="en-US" sz="1800" dirty="0">
                <a:latin typeface="+mn-lt"/>
              </a:rPr>
              <a:t>문자열 입력</a:t>
            </a:r>
            <a:r>
              <a:rPr lang="en-US" altLang="ko-KR" sz="1800" dirty="0">
                <a:latin typeface="+mn-lt"/>
              </a:rPr>
              <a:t>: ")</a:t>
            </a:r>
          </a:p>
          <a:p>
            <a:r>
              <a:rPr lang="en-US" altLang="ko-KR" sz="1800" dirty="0">
                <a:latin typeface="+mn-lt"/>
              </a:rPr>
              <a:t>for letter in </a:t>
            </a:r>
            <a:r>
              <a:rPr lang="en-US" altLang="ko-KR" sz="1800" dirty="0" err="1">
                <a:latin typeface="+mn-lt"/>
              </a:rPr>
              <a:t>input_str</a:t>
            </a:r>
            <a:r>
              <a:rPr lang="en-US" altLang="ko-KR" sz="1800" dirty="0">
                <a:latin typeface="+mn-lt"/>
              </a:rPr>
              <a:t>:</a:t>
            </a:r>
          </a:p>
          <a:p>
            <a:r>
              <a:rPr lang="en-US" altLang="ko-KR" sz="1800" dirty="0">
                <a:latin typeface="+mn-lt"/>
              </a:rPr>
              <a:t>    for </a:t>
            </a:r>
            <a:r>
              <a:rPr lang="en-US" altLang="ko-KR" sz="1800" dirty="0" err="1">
                <a:latin typeface="+mn-lt"/>
              </a:rPr>
              <a:t>i</a:t>
            </a:r>
            <a:r>
              <a:rPr lang="en-US" altLang="ko-KR" sz="1800" dirty="0">
                <a:latin typeface="+mn-lt"/>
              </a:rPr>
              <a:t> in range(26):</a:t>
            </a:r>
          </a:p>
          <a:p>
            <a:r>
              <a:rPr lang="en-US" altLang="ko-KR" sz="1800" dirty="0">
                <a:latin typeface="+mn-lt"/>
              </a:rPr>
              <a:t>        if letter ==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</a:rPr>
              <a:t>password_hint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[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][0]:</a:t>
            </a:r>
          </a:p>
          <a:p>
            <a:r>
              <a:rPr lang="en-US" altLang="ko-KR" sz="1800" dirty="0">
                <a:latin typeface="+mn-lt"/>
              </a:rPr>
              <a:t>            </a:t>
            </a:r>
            <a:r>
              <a:rPr lang="en-US" altLang="ko-KR" sz="1800" dirty="0" err="1">
                <a:latin typeface="+mn-lt"/>
              </a:rPr>
              <a:t>password.append</a:t>
            </a:r>
            <a:r>
              <a:rPr lang="en-US" altLang="ko-KR" sz="1800" dirty="0">
                <a:latin typeface="+mn-lt"/>
              </a:rPr>
              <a:t>(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</a:rPr>
              <a:t>password_hint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[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</a:rPr>
              <a:t>i</a:t>
            </a:r>
            <a:r>
              <a:rPr lang="en-US" altLang="ko-KR" sz="1800" dirty="0">
                <a:solidFill>
                  <a:srgbClr val="C00000"/>
                </a:solidFill>
                <a:latin typeface="+mn-lt"/>
              </a:rPr>
              <a:t>][1])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print(password)</a:t>
            </a:r>
          </a:p>
          <a:p>
            <a:r>
              <a:rPr lang="en-US" altLang="ko-KR" sz="1800" dirty="0">
                <a:latin typeface="+mn-lt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45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결과</a:t>
            </a:r>
          </a:p>
        </p:txBody>
      </p:sp>
      <p:pic>
        <p:nvPicPr>
          <p:cNvPr id="4" name="그림 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76" y="2063331"/>
            <a:ext cx="8873854" cy="210650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601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125E9B-4075-2E44-8F23-410A1CAE4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6711654" cy="4195481"/>
          </a:xfrm>
        </p:spPr>
        <p:txBody>
          <a:bodyPr/>
          <a:lstStyle/>
          <a:p>
            <a:r>
              <a:rPr lang="ko-KR" altLang="en-US" dirty="0" err="1"/>
              <a:t>복호화</a:t>
            </a:r>
            <a:endParaRPr lang="en-US" altLang="ko-KR" dirty="0"/>
          </a:p>
          <a:p>
            <a:pPr lvl="1"/>
            <a:r>
              <a:rPr lang="ko-KR" altLang="en-US" dirty="0" smtClean="0"/>
              <a:t>연습문제</a:t>
            </a:r>
            <a:r>
              <a:rPr lang="en-US" altLang="ko-KR" dirty="0" smtClean="0"/>
              <a:t>2</a:t>
            </a:r>
            <a:r>
              <a:rPr lang="ko-KR" altLang="en-US" dirty="0" smtClean="0"/>
              <a:t>에서 </a:t>
            </a:r>
            <a:r>
              <a:rPr lang="ko-KR" altLang="en-US" dirty="0"/>
              <a:t>암호화 된 문자열을 입력 받아</a:t>
            </a:r>
            <a:r>
              <a:rPr lang="en-US" altLang="ko-KR" dirty="0"/>
              <a:t>,</a:t>
            </a:r>
          </a:p>
          <a:p>
            <a:pPr lvl="1"/>
            <a:r>
              <a:rPr lang="ko-KR" altLang="en-US" dirty="0"/>
              <a:t>원래의 문자열로 </a:t>
            </a:r>
            <a:r>
              <a:rPr lang="ko-KR" altLang="en-US" dirty="0" err="1"/>
              <a:t>복호화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598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78E8DEA3-DC72-2445-A209-6BAA49B6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00" y="1728162"/>
            <a:ext cx="4780625" cy="481552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7F702-29F1-F043-BB9F-71CBB7D8953F}"/>
              </a:ext>
            </a:extLst>
          </p:cNvPr>
          <p:cNvSpPr txBox="1"/>
          <p:nvPr/>
        </p:nvSpPr>
        <p:spPr>
          <a:xfrm>
            <a:off x="331338" y="1905175"/>
            <a:ext cx="4755092" cy="4965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" altLang="ko-Kore-KR" sz="1600" dirty="0">
                <a:latin typeface="+mn-lt"/>
              </a:rPr>
              <a:t>import random</a:t>
            </a:r>
          </a:p>
          <a:p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r>
              <a:rPr lang="en" altLang="ko-Kore-KR" sz="1600" dirty="0">
                <a:latin typeface="+mn-lt"/>
              </a:rPr>
              <a:t>s = '</a:t>
            </a:r>
            <a:r>
              <a:rPr lang="en" altLang="ko-Kore-KR" sz="1600" dirty="0" err="1">
                <a:latin typeface="+mn-lt"/>
              </a:rPr>
              <a:t>abcdefghijklmnopqrstuvwxyz</a:t>
            </a:r>
            <a:r>
              <a:rPr lang="en" altLang="ko-Kore-KR" sz="1600" dirty="0">
                <a:latin typeface="+mn-lt"/>
              </a:rPr>
              <a:t>'</a:t>
            </a:r>
          </a:p>
          <a:p>
            <a:r>
              <a:rPr lang="en" altLang="ko-Kore-KR" sz="1600" dirty="0" err="1">
                <a:latin typeface="+mn-lt"/>
              </a:rPr>
              <a:t>base_s</a:t>
            </a:r>
            <a:r>
              <a:rPr lang="en" altLang="ko-Kore-KR" sz="1600" dirty="0">
                <a:latin typeface="+mn-lt"/>
              </a:rPr>
              <a:t> = </a:t>
            </a:r>
            <a:r>
              <a:rPr lang="en" altLang="ko-Kore-KR" sz="1600" dirty="0" err="1">
                <a:latin typeface="+mn-lt"/>
              </a:rPr>
              <a:t>random.sample</a:t>
            </a:r>
            <a:r>
              <a:rPr lang="en" altLang="ko-Kore-KR" sz="1600" dirty="0">
                <a:latin typeface="+mn-lt"/>
              </a:rPr>
              <a:t>(s, 26)</a:t>
            </a:r>
          </a:p>
          <a:p>
            <a:r>
              <a:rPr lang="en" altLang="ko-Kore-KR" sz="1600" dirty="0">
                <a:latin typeface="+mn-lt"/>
              </a:rPr>
              <a:t>password = [ ]</a:t>
            </a:r>
          </a:p>
          <a:p>
            <a:r>
              <a:rPr lang="en" altLang="ko-Kore-KR" sz="1600" dirty="0">
                <a:latin typeface="+mn-lt"/>
              </a:rPr>
              <a:t>result = ""</a:t>
            </a:r>
          </a:p>
          <a:p>
            <a:r>
              <a:rPr lang="en" altLang="ko-Kore-KR" sz="1600" dirty="0" err="1">
                <a:latin typeface="+mn-lt"/>
              </a:rPr>
              <a:t>password_hint</a:t>
            </a:r>
            <a:r>
              <a:rPr lang="en" altLang="ko-Kore-KR" sz="1600" dirty="0">
                <a:latin typeface="+mn-lt"/>
              </a:rPr>
              <a:t> = list(zip(s, </a:t>
            </a:r>
            <a:r>
              <a:rPr lang="en" altLang="ko-Kore-KR" sz="1600" dirty="0" err="1">
                <a:latin typeface="+mn-lt"/>
              </a:rPr>
              <a:t>base_s</a:t>
            </a:r>
            <a:r>
              <a:rPr lang="en" altLang="ko-Kore-KR" sz="1600" dirty="0">
                <a:latin typeface="+mn-lt"/>
              </a:rPr>
              <a:t>))</a:t>
            </a:r>
          </a:p>
          <a:p>
            <a:r>
              <a:rPr lang="en" altLang="ko-Kore-KR" sz="1600" dirty="0">
                <a:latin typeface="+mn-lt"/>
              </a:rPr>
              <a:t>print(</a:t>
            </a:r>
            <a:r>
              <a:rPr lang="en" altLang="ko-Kore-KR" sz="1600" dirty="0" err="1">
                <a:latin typeface="+mn-lt"/>
              </a:rPr>
              <a:t>password_hint</a:t>
            </a:r>
            <a:r>
              <a:rPr lang="en" altLang="ko-Kore-KR" sz="1600" dirty="0">
                <a:latin typeface="+mn-lt"/>
              </a:rPr>
              <a:t>)</a:t>
            </a:r>
          </a:p>
          <a:p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r>
              <a:rPr lang="en" altLang="ko-Kore-KR" sz="1600" dirty="0" err="1">
                <a:latin typeface="+mn-lt"/>
              </a:rPr>
              <a:t>input_str</a:t>
            </a:r>
            <a:r>
              <a:rPr lang="en" altLang="ko-Kore-KR" sz="1600" dirty="0">
                <a:latin typeface="+mn-lt"/>
              </a:rPr>
              <a:t> = input("</a:t>
            </a:r>
            <a:r>
              <a:rPr lang="ko-KR" altLang="en-US" sz="1600" dirty="0">
                <a:latin typeface="+mn-lt"/>
              </a:rPr>
              <a:t>문자열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" altLang="ko-Kore-KR" sz="1600" dirty="0">
                <a:latin typeface="+mn-lt"/>
              </a:rPr>
              <a:t>for letter in </a:t>
            </a:r>
            <a:r>
              <a:rPr lang="en" altLang="ko-Kore-KR" sz="1600" dirty="0" err="1">
                <a:latin typeface="+mn-lt"/>
              </a:rPr>
              <a:t>input_str</a:t>
            </a:r>
            <a:r>
              <a:rPr lang="en" altLang="ko-Kore-KR" sz="1600" dirty="0">
                <a:latin typeface="+mn-lt"/>
              </a:rPr>
              <a:t>:</a:t>
            </a:r>
          </a:p>
          <a:p>
            <a:r>
              <a:rPr lang="en" altLang="ko-Kore-KR" sz="1600" dirty="0">
                <a:latin typeface="+mn-lt"/>
              </a:rPr>
              <a:t>    for i in range(26):</a:t>
            </a:r>
          </a:p>
          <a:p>
            <a:r>
              <a:rPr lang="en" altLang="ko-Kore-KR" sz="1600" dirty="0">
                <a:latin typeface="+mn-lt"/>
              </a:rPr>
              <a:t>        if letter == </a:t>
            </a:r>
            <a:r>
              <a:rPr lang="en" altLang="ko-Kore-KR" sz="1600" dirty="0">
                <a:solidFill>
                  <a:srgbClr val="FF0000"/>
                </a:solidFill>
                <a:latin typeface="+mn-lt"/>
              </a:rPr>
              <a:t>password_hint[i][0]:</a:t>
            </a:r>
          </a:p>
          <a:p>
            <a:r>
              <a:rPr lang="en" altLang="ko-Kore-KR" sz="1600" dirty="0">
                <a:solidFill>
                  <a:srgbClr val="FF0000"/>
                </a:solidFill>
                <a:latin typeface="+mn-lt"/>
              </a:rPr>
              <a:t>           password.append(password_hint[i][1])</a:t>
            </a:r>
          </a:p>
          <a:p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r>
              <a:rPr lang="en" altLang="ko-Kore-KR" sz="1600" dirty="0">
                <a:latin typeface="+mn-lt"/>
              </a:rPr>
              <a:t>print(password)</a:t>
            </a:r>
          </a:p>
          <a:p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endParaRPr lang="en" altLang="ko-Kore-KR" sz="1600" dirty="0">
              <a:latin typeface="+mn-lt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21558889-E715-244E-8F62-ED9E4D320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0888" y="1736854"/>
            <a:ext cx="4153660" cy="481552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BDC6B4-AA70-6541-870F-2FC633CF5345}"/>
              </a:ext>
            </a:extLst>
          </p:cNvPr>
          <p:cNvSpPr txBox="1"/>
          <p:nvPr/>
        </p:nvSpPr>
        <p:spPr>
          <a:xfrm>
            <a:off x="4900888" y="1862925"/>
            <a:ext cx="43592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r>
              <a:rPr lang="en" altLang="ko-Kore-KR" sz="1600" dirty="0">
                <a:latin typeface="+mn-lt"/>
              </a:rPr>
              <a:t>input_str2 = input("</a:t>
            </a:r>
            <a:r>
              <a:rPr lang="ko-KR" altLang="en-US" sz="1600" dirty="0">
                <a:latin typeface="+mn-lt"/>
              </a:rPr>
              <a:t>암호화된 문자열 입력</a:t>
            </a:r>
            <a:r>
              <a:rPr lang="en-US" altLang="ko-KR" sz="1600" dirty="0">
                <a:latin typeface="+mn-lt"/>
              </a:rPr>
              <a:t>: </a:t>
            </a:r>
            <a:r>
              <a:rPr lang="en-US" altLang="ko-KR" sz="1600" dirty="0" smtClean="0">
                <a:latin typeface="+mn-lt"/>
              </a:rPr>
              <a:t>")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" altLang="ko-Kore-KR" sz="1600" dirty="0">
                <a:latin typeface="+mn-lt"/>
              </a:rPr>
              <a:t>for letter2 in input_str2:</a:t>
            </a:r>
          </a:p>
          <a:p>
            <a:r>
              <a:rPr lang="en" altLang="ko-Kore-KR" sz="1600" dirty="0">
                <a:latin typeface="+mn-lt"/>
              </a:rPr>
              <a:t>    for i in range(26):</a:t>
            </a:r>
          </a:p>
          <a:p>
            <a:r>
              <a:rPr lang="en" altLang="ko-Kore-KR" sz="1600" dirty="0">
                <a:latin typeface="+mn-lt"/>
              </a:rPr>
              <a:t>        if letter2 == </a:t>
            </a:r>
            <a:r>
              <a:rPr lang="en" altLang="ko-Kore-KR" sz="1600" dirty="0">
                <a:solidFill>
                  <a:srgbClr val="FF0000"/>
                </a:solidFill>
                <a:latin typeface="+mn-lt"/>
              </a:rPr>
              <a:t>password_hint[i][1]:</a:t>
            </a:r>
          </a:p>
          <a:p>
            <a:r>
              <a:rPr lang="en" altLang="ko-Kore-KR" sz="1600" dirty="0">
                <a:latin typeface="+mn-lt"/>
              </a:rPr>
              <a:t>            result += </a:t>
            </a:r>
            <a:r>
              <a:rPr lang="en" altLang="ko-Kore-KR" sz="1600" dirty="0">
                <a:solidFill>
                  <a:srgbClr val="FF0000"/>
                </a:solidFill>
                <a:latin typeface="+mn-lt"/>
              </a:rPr>
              <a:t>password_hint[i][0]</a:t>
            </a:r>
          </a:p>
          <a:p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r>
              <a:rPr lang="en" altLang="ko-Kore-KR" sz="1600" dirty="0">
                <a:latin typeface="+mn-lt"/>
              </a:rPr>
              <a:t>print(result)</a:t>
            </a:r>
          </a:p>
          <a:p>
            <a:r>
              <a:rPr lang="en" altLang="ko-Kore-KR" sz="1600" dirty="0">
                <a:latin typeface="+mn-lt"/>
              </a:rPr>
              <a:t/>
            </a:r>
            <a:br>
              <a:rPr lang="en" altLang="ko-Kore-KR" sz="1600" dirty="0">
                <a:latin typeface="+mn-lt"/>
              </a:rPr>
            </a:br>
            <a:endParaRPr lang="en" altLang="ko-Kore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607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6357</TotalTime>
  <Words>243</Words>
  <Application>Microsoft Office PowerPoint</Application>
  <PresentationFormat>화면 슬라이드 쇼(4:3)</PresentationFormat>
  <Paragraphs>94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함초롬바탕</vt:lpstr>
      <vt:lpstr>Arial</vt:lpstr>
      <vt:lpstr>Century Gothic</vt:lpstr>
      <vt:lpstr>Wingdings 3</vt:lpstr>
      <vt:lpstr>이온</vt:lpstr>
      <vt:lpstr>튜플 연습문제 풀기 11주차_01_03</vt:lpstr>
      <vt:lpstr>학습목표</vt:lpstr>
      <vt:lpstr>연습문제 1</vt:lpstr>
      <vt:lpstr>연습문제 1 코드</vt:lpstr>
      <vt:lpstr>연습문제 2</vt:lpstr>
      <vt:lpstr>연습문제 2 코드</vt:lpstr>
      <vt:lpstr>연습문제 2 결과</vt:lpstr>
      <vt:lpstr>연습문제 3</vt:lpstr>
      <vt:lpstr>연습문제 3, 코드</vt:lpstr>
      <vt:lpstr>연습문제 3,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557</cp:revision>
  <dcterms:created xsi:type="dcterms:W3CDTF">2015-11-07T02:06:58Z</dcterms:created>
  <dcterms:modified xsi:type="dcterms:W3CDTF">2023-01-29T11:04:15Z</dcterms:modified>
</cp:coreProperties>
</file>