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1325" r:id="rId2"/>
    <p:sldId id="1326" r:id="rId3"/>
    <p:sldId id="1327" r:id="rId4"/>
    <p:sldId id="1328" r:id="rId5"/>
    <p:sldId id="1329" r:id="rId6"/>
    <p:sldId id="1330" r:id="rId7"/>
    <p:sldId id="1331" r:id="rId8"/>
    <p:sldId id="1332" r:id="rId9"/>
    <p:sldId id="1333" r:id="rId10"/>
    <p:sldId id="1334" r:id="rId11"/>
    <p:sldId id="1335" r:id="rId12"/>
    <p:sldId id="133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171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1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A440-3165-44C0-A6D7-3287D3FE5A7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FCD-01DC-4655-9689-8ECA41F0A11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F9EC-614A-42E8-BAA8-6851B71E9FE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9A-F00B-4B64-9AF5-F9A4DEC6EC5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E81E-075F-43F7-8D0A-2780E91AEE6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4D08-651B-4699-B9EF-45B3207D72D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E5D4-80E2-42B7-9A81-4B9534CE9C4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2B11-74DE-4AB5-A5A1-722C8A4A39D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523E-38BA-44CA-BFA9-F2A315EAB89D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3187-7CC3-4514-8839-4F862CF1686D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69F2-590B-4A9C-B63C-577277FF32AE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DAE9-0BCA-4A64-8314-58F354338A1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A76D-45FF-4C77-A1F6-658AC923F1F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D119-23B3-4590-B70C-1DA7A24B523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783C-122A-490D-B4E9-865BC947DD8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F25-5CAD-4410-88B9-432816DECE04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149E-E5FE-4E2E-A4F1-5C09BF01F12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9EFA7-01BB-439D-AED5-3F4366026E79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4459" y="2689665"/>
            <a:ext cx="7159035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dictionary methods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454" y="480056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1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메소드 기능 이해하기</a:t>
            </a:r>
            <a:endParaRPr lang="en-US" altLang="ko-KR" dirty="0"/>
          </a:p>
          <a:p>
            <a:pPr lvl="1"/>
            <a:r>
              <a:rPr lang="en-US" altLang="ko-KR" dirty="0"/>
              <a:t>.items():</a:t>
            </a:r>
            <a:r>
              <a:rPr lang="ko-KR" altLang="en-US" dirty="0"/>
              <a:t> </a:t>
            </a:r>
            <a:r>
              <a:rPr lang="en-US" altLang="ko-KR" dirty="0"/>
              <a:t>index-</a:t>
            </a:r>
            <a:r>
              <a:rPr lang="ko-KR" altLang="en-US" dirty="0"/>
              <a:t>값 형식의 튜플로 구성된 리스트 생성</a:t>
            </a:r>
            <a:endParaRPr lang="en-US" altLang="ko-KR" dirty="0"/>
          </a:p>
          <a:p>
            <a:pPr lvl="1"/>
            <a:r>
              <a:rPr lang="en-US" altLang="ko-KR" dirty="0"/>
              <a:t>.get():</a:t>
            </a:r>
            <a:r>
              <a:rPr lang="ko-KR" altLang="en-US" dirty="0"/>
              <a:t> 해당 </a:t>
            </a:r>
            <a:r>
              <a:rPr lang="en-US" altLang="ko-KR" dirty="0"/>
              <a:t>index</a:t>
            </a:r>
            <a:r>
              <a:rPr lang="ko-KR" altLang="en-US" dirty="0"/>
              <a:t>의 값 반환</a:t>
            </a:r>
            <a:endParaRPr lang="en-US" altLang="ko-KR" dirty="0"/>
          </a:p>
          <a:p>
            <a:pPr lvl="1"/>
            <a:r>
              <a:rPr lang="en-US" altLang="ko-KR" dirty="0"/>
              <a:t>.keys():</a:t>
            </a:r>
            <a:r>
              <a:rPr lang="ko-KR" altLang="en-US" dirty="0"/>
              <a:t> 전체 </a:t>
            </a:r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 반환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9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값을 정의하는가</a:t>
            </a:r>
            <a:r>
              <a:rPr lang="en-US" altLang="ko-KR" dirty="0"/>
              <a:t>? </a:t>
            </a:r>
            <a:r>
              <a:rPr lang="ko-KR" altLang="en-US" dirty="0"/>
              <a:t>리스트와 같이 위치에 따라 값이 정해지는가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딕셔너리</a:t>
            </a:r>
            <a:r>
              <a:rPr lang="ko-KR" altLang="en-US" dirty="0"/>
              <a:t> 연산 함수의 기능을 설명하시오</a:t>
            </a:r>
            <a:endParaRPr lang="en-US" altLang="ko-KR" dirty="0"/>
          </a:p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.pop()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11</a:t>
            </a:r>
            <a:r>
              <a:rPr lang="ko-KR" altLang="en-US"/>
              <a:t>주차</a:t>
            </a:r>
            <a:r>
              <a:rPr lang="en-US" altLang="ko-KR" dirty="0"/>
              <a:t>_02_02</a:t>
            </a:r>
            <a:r>
              <a:rPr lang="ko-KR" altLang="en-US" dirty="0"/>
              <a:t> </a:t>
            </a:r>
            <a:r>
              <a:rPr lang="en" altLang="ko-KR" dirty="0"/>
              <a:t>dictionary methods </a:t>
            </a:r>
            <a:r>
              <a:rPr lang="ko-KR" altLang="en-US" dirty="0"/>
              <a:t>활용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알아가기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.items()</a:t>
            </a:r>
          </a:p>
          <a:p>
            <a:pPr lvl="1"/>
            <a:r>
              <a:rPr lang="en-US" altLang="ko-KR" dirty="0"/>
              <a:t>.get()</a:t>
            </a:r>
          </a:p>
          <a:p>
            <a:pPr lvl="1"/>
            <a:r>
              <a:rPr lang="en-US" altLang="ko-KR" dirty="0"/>
              <a:t>.keys() </a:t>
            </a:r>
          </a:p>
          <a:p>
            <a:pPr lvl="1"/>
            <a:r>
              <a:rPr lang="en-US" altLang="ko-KR" dirty="0"/>
              <a:t>.pop()</a:t>
            </a:r>
          </a:p>
          <a:p>
            <a:pPr lvl="1"/>
            <a:r>
              <a:rPr lang="en-US" altLang="ko-KR" dirty="0"/>
              <a:t>.values()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0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541443"/>
              </p:ext>
            </p:extLst>
          </p:nvPr>
        </p:nvGraphicFramePr>
        <p:xfrm>
          <a:off x="628650" y="1825626"/>
          <a:ext cx="8153400" cy="42244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7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d.items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을</a:t>
                      </a:r>
                      <a:r>
                        <a:rPr lang="en-US" altLang="ko-KR" sz="1400" dirty="0"/>
                        <a:t> index-</a:t>
                      </a:r>
                      <a:r>
                        <a:rPr lang="ko-KR" altLang="en-US" sz="1400" dirty="0"/>
                        <a:t>값 형식의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튜플로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구성된 리스트로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d.get</a:t>
                      </a:r>
                      <a:r>
                        <a:rPr lang="en-US" altLang="ko-KR" sz="1600" dirty="0"/>
                        <a:t>(k)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d[k] </a:t>
                      </a:r>
                      <a:r>
                        <a:rPr lang="ko-KR" altLang="en-US" sz="1400" dirty="0"/>
                        <a:t>와 같은 결과로 </a:t>
                      </a:r>
                      <a:r>
                        <a:rPr lang="en-US" altLang="ko-KR" sz="1400" dirty="0"/>
                        <a:t>index k</a:t>
                      </a:r>
                      <a:r>
                        <a:rPr lang="ko-KR" altLang="en-US" sz="1400" dirty="0"/>
                        <a:t>에 해당하는 값을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d.keys</a:t>
                      </a:r>
                      <a:r>
                        <a:rPr lang="en-US" altLang="ko-KR" sz="1600" dirty="0"/>
                        <a:t>(k)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index</a:t>
                      </a:r>
                      <a:r>
                        <a:rPr lang="ko-KR" altLang="en-US" sz="1400" dirty="0"/>
                        <a:t>값만 찾아서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d.pop</a:t>
                      </a:r>
                      <a:r>
                        <a:rPr lang="en-US" altLang="ko-KR" sz="1600" dirty="0"/>
                        <a:t>(k)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index k</a:t>
                      </a:r>
                      <a:r>
                        <a:rPr lang="ko-KR" altLang="en-US" sz="1400" dirty="0"/>
                        <a:t>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아이템을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삭제한다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d.values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index</a:t>
                      </a:r>
                      <a:r>
                        <a:rPr lang="ko-KR" altLang="en-US" sz="1400" dirty="0"/>
                        <a:t>값을 제외하고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값들만 찾아서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d.update</a:t>
                      </a:r>
                      <a:r>
                        <a:rPr lang="en-US" altLang="ko-KR" sz="1600" dirty="0"/>
                        <a:t>(d2)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의 모든 저장된 내용에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d2</a:t>
                      </a:r>
                      <a:r>
                        <a:rPr lang="ko-KR" altLang="en-US" sz="1400" dirty="0"/>
                        <a:t>의 내용이 추가된다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dict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listname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index-</a:t>
                      </a:r>
                      <a:r>
                        <a:rPr lang="ko-KR" altLang="en-US" sz="1400" dirty="0"/>
                        <a:t>값 형식의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튜플로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구성된 리스트를 </a:t>
                      </a:r>
                      <a:r>
                        <a:rPr lang="en-US" altLang="ko-KR" sz="1400" dirty="0"/>
                        <a:t>dictionary</a:t>
                      </a:r>
                      <a:r>
                        <a:rPr lang="ko-KR" altLang="en-US" sz="1400" dirty="0"/>
                        <a:t>로 변환한다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d.items</a:t>
                      </a:r>
                      <a:r>
                        <a:rPr lang="ko-KR" altLang="en-US" sz="1400" dirty="0"/>
                        <a:t>와 반대의 기능을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Methods, items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items</a:t>
            </a:r>
            <a:r>
              <a:rPr lang="ko-KR" altLang="en-US" dirty="0"/>
              <a:t>라는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index-</a:t>
            </a:r>
            <a:r>
              <a:rPr lang="ko-KR" altLang="en-US" dirty="0"/>
              <a:t>값 형식의</a:t>
            </a:r>
            <a:r>
              <a:rPr lang="en-US" altLang="ko-KR" dirty="0"/>
              <a:t> </a:t>
            </a:r>
            <a:r>
              <a:rPr lang="ko-KR" altLang="en-US" dirty="0" err="1"/>
              <a:t>튜플로</a:t>
            </a:r>
            <a:r>
              <a:rPr lang="en-US" altLang="ko-KR" dirty="0"/>
              <a:t> </a:t>
            </a:r>
            <a:r>
              <a:rPr lang="ko-KR" altLang="en-US" dirty="0"/>
              <a:t>구성된 리스트를 생성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09377" y="2992169"/>
            <a:ext cx="6377945" cy="185953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2780" y="3066178"/>
            <a:ext cx="6234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d = {'a':0, 'b':1, 'c':2}                   #create dictionary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t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d.items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[('a', 0), ('c', 2), ('b', 1)]                       # create a list contains tuples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Dictionary Methods, get(k), keys()</a:t>
            </a:r>
            <a:endParaRPr lang="ko-KR" altLang="en-US" sz="32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7700" y="2056093"/>
            <a:ext cx="6474764" cy="251713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6318" y="2242572"/>
            <a:ext cx="605752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r>
              <a:rPr lang="en-US" altLang="ko-KR" sz="1600" dirty="0">
                <a:latin typeface="+mn-lt"/>
              </a:rPr>
              <a:t>={'one':'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two':'dos</a:t>
            </a:r>
            <a:r>
              <a:rPr lang="en-US" altLang="ko-KR" sz="1600" dirty="0">
                <a:latin typeface="+mn-lt"/>
              </a:rPr>
              <a:t>', 'three':'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sp.get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('two')</a:t>
            </a:r>
          </a:p>
          <a:p>
            <a:r>
              <a:rPr lang="en-US" altLang="ko-KR" sz="1600" dirty="0">
                <a:latin typeface="+mn-lt"/>
              </a:rPr>
              <a:t>‘dos’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r>
              <a:rPr lang="en-US" altLang="ko-KR" sz="1600" dirty="0">
                <a:latin typeface="+mn-lt"/>
              </a:rPr>
              <a:t>['one'] </a:t>
            </a:r>
          </a:p>
          <a:p>
            <a:r>
              <a:rPr lang="en-US" altLang="ko-KR" sz="1600" dirty="0">
                <a:latin typeface="+mn-lt"/>
              </a:rPr>
              <a:t>‘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’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sp.keys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dict_keys</a:t>
            </a:r>
            <a:r>
              <a:rPr lang="en-US" altLang="ko-KR" sz="1600" dirty="0">
                <a:latin typeface="+mn-lt"/>
              </a:rPr>
              <a:t>(['one', 'two', 'three'])                      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2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Dictionary Methods, pop(k), values()</a:t>
            </a:r>
            <a:endParaRPr lang="ko-KR" altLang="en-US" sz="28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0621" y="2338610"/>
            <a:ext cx="6452901" cy="313795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8904" y="2554165"/>
            <a:ext cx="60575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fruit = {'</a:t>
            </a:r>
            <a:r>
              <a:rPr lang="en-US" altLang="ko-KR" sz="1600" dirty="0" err="1">
                <a:latin typeface="+mn-lt"/>
              </a:rPr>
              <a:t>a':'apple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b':'banana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p':'plum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g':'grape</a:t>
            </a:r>
            <a:r>
              <a:rPr lang="en-US" altLang="ko-KR" sz="1600" dirty="0">
                <a:latin typeface="+mn-lt"/>
              </a:rPr>
              <a:t>'}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fruit.pop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('b')</a:t>
            </a:r>
          </a:p>
          <a:p>
            <a:r>
              <a:rPr lang="en-US" altLang="ko-KR" sz="1600" dirty="0">
                <a:latin typeface="+mn-lt"/>
              </a:rPr>
              <a:t>'banana‘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fruit</a:t>
            </a:r>
          </a:p>
          <a:p>
            <a:r>
              <a:rPr lang="en-US" altLang="ko-KR" sz="1600" dirty="0">
                <a:latin typeface="+mn-lt"/>
              </a:rPr>
              <a:t>{'a': 'apple', 'p': 'plum', 'g': 'grape'}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fruit.values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dict_values</a:t>
            </a:r>
            <a:r>
              <a:rPr lang="en-US" altLang="ko-KR" sz="1600" dirty="0">
                <a:latin typeface="+mn-lt"/>
              </a:rPr>
              <a:t>(['apple', 'plum', 'grape'])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972" y="821532"/>
            <a:ext cx="9216809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Dictionary Methods, update(d2), </a:t>
            </a:r>
            <a:r>
              <a:rPr lang="en-US" altLang="ko-KR" sz="2800" dirty="0" err="1"/>
              <a:t>dict</a:t>
            </a:r>
            <a:r>
              <a:rPr lang="en-US" altLang="ko-KR" sz="2800" dirty="0"/>
              <a:t>(</a:t>
            </a:r>
            <a:r>
              <a:rPr lang="en-US" altLang="ko-KR" sz="2800" dirty="0" err="1"/>
              <a:t>listname</a:t>
            </a:r>
            <a:r>
              <a:rPr lang="en-US" altLang="ko-KR" sz="2800" dirty="0"/>
              <a:t>)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80286" y="2495926"/>
            <a:ext cx="6474764" cy="314078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8904" y="2792515"/>
            <a:ext cx="6057527" cy="263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animal = {'</a:t>
            </a:r>
            <a:r>
              <a:rPr lang="en-US" altLang="ko-KR" sz="1600" dirty="0" err="1">
                <a:latin typeface="+mn-lt"/>
              </a:rPr>
              <a:t>a':'ant</a:t>
            </a:r>
            <a:r>
              <a:rPr lang="en-US" altLang="ko-KR" sz="1600" dirty="0">
                <a:latin typeface="+mn-lt"/>
              </a:rPr>
              <a:t>', 'b' :'lion', '</a:t>
            </a:r>
            <a:r>
              <a:rPr lang="en-US" altLang="ko-KR" sz="1600" dirty="0" err="1">
                <a:latin typeface="+mn-lt"/>
              </a:rPr>
              <a:t>c':'tiger</a:t>
            </a:r>
            <a:r>
              <a:rPr lang="en-US" altLang="ko-KR" sz="1600" dirty="0">
                <a:latin typeface="+mn-lt"/>
              </a:rPr>
              <a:t>’} </a:t>
            </a:r>
          </a:p>
          <a:p>
            <a:r>
              <a:rPr lang="en-US" altLang="ko-KR" sz="1600" dirty="0">
                <a:latin typeface="+mn-lt"/>
              </a:rPr>
              <a:t>&gt;&gt;&gt; animal1 = {'</a:t>
            </a:r>
            <a:r>
              <a:rPr lang="en-US" altLang="ko-KR" sz="1600" dirty="0" err="1">
                <a:latin typeface="+mn-lt"/>
              </a:rPr>
              <a:t>g':'squirrel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d':'snake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f':'dog</a:t>
            </a:r>
            <a:r>
              <a:rPr lang="en-US" altLang="ko-KR" sz="1600" dirty="0">
                <a:latin typeface="+mn-lt"/>
              </a:rPr>
              <a:t>'}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animal.update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(animal1)</a:t>
            </a:r>
          </a:p>
          <a:p>
            <a:r>
              <a:rPr lang="en-US" altLang="ko-KR" sz="1600" dirty="0">
                <a:latin typeface="+mn-lt"/>
              </a:rPr>
              <a:t>&gt;&gt;&gt; animal</a:t>
            </a:r>
          </a:p>
          <a:p>
            <a:r>
              <a:rPr lang="en-US" altLang="ko-KR" sz="1600" dirty="0">
                <a:latin typeface="+mn-lt"/>
              </a:rPr>
              <a:t>{'a': 'ant', 'b': 'lion', 'c': 'tiger', 'g': 'squirrel', 'd': 'snake', 'f': 'dog’}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t = [('a', 0), ('c', 2), ('b', 1)]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result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(t)</a:t>
            </a:r>
          </a:p>
          <a:p>
            <a:r>
              <a:rPr lang="en-US" altLang="ko-KR" sz="1600" dirty="0">
                <a:latin typeface="+mn-lt"/>
              </a:rPr>
              <a:t>&gt;&gt;&gt; result</a:t>
            </a:r>
          </a:p>
          <a:p>
            <a:r>
              <a:rPr lang="en-US" altLang="ko-KR" sz="1600" dirty="0">
                <a:latin typeface="+mn-lt"/>
              </a:rPr>
              <a:t>{'a': 0, 'c': 2, 'b': 1}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3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저장된 인물의 정보가 어떤 것이 있는지 출력한다</a:t>
            </a:r>
            <a:endParaRPr lang="en-US" altLang="ko-KR" dirty="0"/>
          </a:p>
          <a:p>
            <a:r>
              <a:rPr lang="ko-KR" altLang="en-US" dirty="0"/>
              <a:t>알고 싶은 정보를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해당 정보를 출력한다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같은 </a:t>
            </a:r>
            <a:r>
              <a:rPr lang="ko-KR" altLang="en-US" dirty="0" err="1"/>
              <a:t>딕셔너리를</a:t>
            </a:r>
            <a:r>
              <a:rPr lang="ko-KR" altLang="en-US" dirty="0"/>
              <a:t> 생성한다</a:t>
            </a:r>
            <a:endParaRPr lang="en-US" altLang="ko-KR" dirty="0"/>
          </a:p>
          <a:p>
            <a:pPr lvl="1"/>
            <a:r>
              <a:rPr lang="en-US" altLang="ko-KR" dirty="0"/>
              <a:t>info = {'</a:t>
            </a:r>
            <a:r>
              <a:rPr lang="ko-KR" altLang="en-US" dirty="0"/>
              <a:t>이름</a:t>
            </a:r>
            <a:r>
              <a:rPr lang="en-US" altLang="ko-KR" dirty="0"/>
              <a:t>':'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나이</a:t>
            </a:r>
            <a:r>
              <a:rPr lang="en-US" altLang="ko-KR" dirty="0"/>
              <a:t>': 21, '</a:t>
            </a:r>
            <a:r>
              <a:rPr lang="ko-KR" altLang="en-US" dirty="0"/>
              <a:t>주소</a:t>
            </a:r>
            <a:r>
              <a:rPr lang="en-US" altLang="ko-KR" dirty="0"/>
              <a:t>': '</a:t>
            </a:r>
            <a:r>
              <a:rPr lang="ko-KR" altLang="en-US" dirty="0"/>
              <a:t>포항시 북구 </a:t>
            </a:r>
            <a:r>
              <a:rPr lang="ko-KR" altLang="en-US" dirty="0" err="1"/>
              <a:t>장성동</a:t>
            </a:r>
            <a:r>
              <a:rPr lang="en-US" altLang="ko-KR" dirty="0"/>
              <a:t>', '</a:t>
            </a:r>
            <a:r>
              <a:rPr lang="ko-KR" altLang="en-US" dirty="0"/>
              <a:t>전공</a:t>
            </a:r>
            <a:r>
              <a:rPr lang="en-US" altLang="ko-KR" dirty="0"/>
              <a:t>': '</a:t>
            </a:r>
            <a:r>
              <a:rPr lang="ko-KR" altLang="en-US" dirty="0"/>
              <a:t>컴퓨터공학</a:t>
            </a:r>
            <a:r>
              <a:rPr lang="en-US" altLang="ko-KR" dirty="0"/>
              <a:t>'}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6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216" y="1557710"/>
            <a:ext cx="8308298" cy="23948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368" y="1660375"/>
            <a:ext cx="77527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info = {'</a:t>
            </a:r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':'</a:t>
            </a:r>
            <a:r>
              <a:rPr lang="ko-KR" altLang="en-US" dirty="0">
                <a:latin typeface="+mn-lt"/>
              </a:rPr>
              <a:t>홍길동</a:t>
            </a:r>
            <a:r>
              <a:rPr lang="en-US" altLang="ko-KR" dirty="0">
                <a:latin typeface="+mn-lt"/>
              </a:rPr>
              <a:t>', '</a:t>
            </a:r>
            <a:r>
              <a:rPr lang="ko-KR" altLang="en-US" dirty="0">
                <a:latin typeface="+mn-lt"/>
              </a:rPr>
              <a:t>나이</a:t>
            </a:r>
            <a:r>
              <a:rPr lang="en-US" altLang="ko-KR" dirty="0">
                <a:latin typeface="+mn-lt"/>
              </a:rPr>
              <a:t>': 21, '</a:t>
            </a:r>
            <a:r>
              <a:rPr lang="ko-KR" altLang="en-US" dirty="0">
                <a:latin typeface="+mn-lt"/>
              </a:rPr>
              <a:t>주소</a:t>
            </a:r>
            <a:r>
              <a:rPr lang="en-US" altLang="ko-KR" dirty="0">
                <a:latin typeface="+mn-lt"/>
              </a:rPr>
              <a:t>': '</a:t>
            </a:r>
            <a:r>
              <a:rPr lang="ko-KR" altLang="en-US" dirty="0">
                <a:latin typeface="+mn-lt"/>
              </a:rPr>
              <a:t>포항시 북구 </a:t>
            </a:r>
            <a:r>
              <a:rPr lang="ko-KR" altLang="en-US" dirty="0" err="1">
                <a:latin typeface="+mn-lt"/>
              </a:rPr>
              <a:t>장성동</a:t>
            </a:r>
            <a:r>
              <a:rPr lang="en-US" altLang="ko-KR" dirty="0">
                <a:latin typeface="+mn-lt"/>
              </a:rPr>
              <a:t>', '</a:t>
            </a:r>
            <a:r>
              <a:rPr lang="ko-KR" altLang="en-US" dirty="0">
                <a:latin typeface="+mn-lt"/>
              </a:rPr>
              <a:t>전공</a:t>
            </a:r>
            <a:r>
              <a:rPr lang="en-US" altLang="ko-KR" dirty="0">
                <a:latin typeface="+mn-lt"/>
              </a:rPr>
              <a:t>': '</a:t>
            </a:r>
            <a:r>
              <a:rPr lang="ko-KR" altLang="en-US" dirty="0">
                <a:latin typeface="+mn-lt"/>
              </a:rPr>
              <a:t>컴퓨터공학</a:t>
            </a:r>
            <a:r>
              <a:rPr lang="en-US" altLang="ko-KR" dirty="0">
                <a:latin typeface="+mn-lt"/>
              </a:rPr>
              <a:t>'}</a:t>
            </a:r>
          </a:p>
          <a:p>
            <a:r>
              <a:rPr lang="en-US" altLang="ko-KR" dirty="0">
                <a:latin typeface="+mn-lt"/>
              </a:rPr>
              <a:t>print(info['</a:t>
            </a:r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'], "</a:t>
            </a:r>
            <a:r>
              <a:rPr lang="ko-KR" altLang="en-US" dirty="0">
                <a:latin typeface="+mn-lt"/>
              </a:rPr>
              <a:t>님에 대한 다음의 정보가 저장되어 있습니다</a:t>
            </a:r>
            <a:r>
              <a:rPr lang="en-US" altLang="ko-KR" dirty="0">
                <a:latin typeface="+mn-lt"/>
              </a:rPr>
              <a:t>. ")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info.keys</a:t>
            </a:r>
            <a:r>
              <a:rPr lang="en-US" altLang="ko-KR" dirty="0">
                <a:latin typeface="+mn-lt"/>
              </a:rPr>
              <a:t>())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key = input("</a:t>
            </a:r>
            <a:r>
              <a:rPr lang="ko-KR" altLang="en-US" dirty="0">
                <a:latin typeface="+mn-lt"/>
              </a:rPr>
              <a:t>알고 싶은 정보를 입력하세요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info.get</a:t>
            </a:r>
            <a:r>
              <a:rPr lang="en-US" altLang="ko-KR" dirty="0">
                <a:latin typeface="+mn-lt"/>
              </a:rPr>
              <a:t>(key))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50AE4-CA99-4F63-847F-15CEA84B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5" y="4245423"/>
            <a:ext cx="7576665" cy="1799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0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6361</TotalTime>
  <Words>590</Words>
  <Application>Microsoft Office PowerPoint</Application>
  <PresentationFormat>화면 슬라이드 쇼(4:3)</PresentationFormat>
  <Paragraphs>104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함초롬바탕</vt:lpstr>
      <vt:lpstr>Arial</vt:lpstr>
      <vt:lpstr>Century Gothic</vt:lpstr>
      <vt:lpstr>Wingdings 3</vt:lpstr>
      <vt:lpstr>이온</vt:lpstr>
      <vt:lpstr>dictionary methods 활용1 11주차_02_02</vt:lpstr>
      <vt:lpstr>학습목표</vt:lpstr>
      <vt:lpstr>Dictionary Method</vt:lpstr>
      <vt:lpstr>Dictionary Methods, items</vt:lpstr>
      <vt:lpstr>Dictionary Methods, get(k), keys()</vt:lpstr>
      <vt:lpstr>Dictionary Methods, pop(k), values()</vt:lpstr>
      <vt:lpstr>Dictionary Methods, update(d2), dict(listname) </vt:lpstr>
      <vt:lpstr>연습문제 1</vt:lpstr>
      <vt:lpstr>연습문제 1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558</cp:revision>
  <dcterms:created xsi:type="dcterms:W3CDTF">2015-11-07T02:06:58Z</dcterms:created>
  <dcterms:modified xsi:type="dcterms:W3CDTF">2022-12-30T02:27:18Z</dcterms:modified>
</cp:coreProperties>
</file>