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1337" r:id="rId2"/>
    <p:sldId id="1338" r:id="rId3"/>
    <p:sldId id="1339" r:id="rId4"/>
    <p:sldId id="1340" r:id="rId5"/>
    <p:sldId id="1341" r:id="rId6"/>
    <p:sldId id="1342" r:id="rId7"/>
    <p:sldId id="1343" r:id="rId8"/>
    <p:sldId id="1344" r:id="rId9"/>
    <p:sldId id="1345" r:id="rId10"/>
    <p:sldId id="1346" r:id="rId11"/>
    <p:sldId id="1347" r:id="rId12"/>
    <p:sldId id="1348" r:id="rId13"/>
    <p:sldId id="134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2022-12-30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090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376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EF62-E4BF-43E5-86EF-8AB5813D7992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794B-EAC0-49A5-B7A5-B606BEB2A740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040B-16D5-4ED0-9FA5-CA148F6F0380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2FB5-42E6-48D9-8590-364E7585A7D9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5B30D-E09E-44C6-BEC8-91CBFE802BE0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F6D3-F588-4112-B58D-90428BED5BD6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8A3A-6591-48B4-A3C1-4A1E12D51AE5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8B80-272D-44AA-B240-D1DD2F7547C3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6EA3-AA5A-4075-BA1B-345E11DFF140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4AA3-F925-4F50-8BDA-B93B733848EB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68E2-833B-4F9A-A5D2-2B35738C1941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F277-A9EA-4F43-8DF8-9EE9A0811EBA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FF7B-81DF-4B7F-A1A4-D6D6AD8C5F7A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B223-ABF8-499C-AA3D-A15CC4EB5971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87C2-134A-4BAF-A10D-B3B9CF68531B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0E5F-A4FF-4B38-A581-8CD52D766232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C076-A359-41BE-8401-1AB5D1B37FF8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5B5175-A272-4F7E-BAC0-42689FECF333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695897" y="2745059"/>
            <a:ext cx="7753611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dictionary methods </a:t>
            </a:r>
            <a:r>
              <a:rPr lang="ko-KR" altLang="en-US" sz="4400" b="1" dirty="0">
                <a:solidFill>
                  <a:schemeClr val="bg1"/>
                </a:solidFill>
              </a:rPr>
              <a:t>활용</a:t>
            </a:r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11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04726" y="4800567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17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1, </a:t>
            </a:r>
            <a:r>
              <a:rPr lang="ko-KR" altLang="en-US" dirty="0"/>
              <a:t>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A721140-4155-ED4D-9369-D2DE4035F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84" y="2530039"/>
            <a:ext cx="8317166" cy="2381293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27470-B8C1-A841-97FC-9936E1D25993}"/>
              </a:ext>
            </a:extLst>
          </p:cNvPr>
          <p:cNvSpPr txBox="1"/>
          <p:nvPr/>
        </p:nvSpPr>
        <p:spPr>
          <a:xfrm>
            <a:off x="648499" y="2727742"/>
            <a:ext cx="8317166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fruits = {'apple':3000, 'watermelon':'12000', 'strawberry':9000,'orange':5000, 'peach':4000}</a:t>
            </a:r>
          </a:p>
          <a:p>
            <a:r>
              <a:rPr lang="en-US" altLang="ko-KR" sz="1600" dirty="0">
                <a:latin typeface="+mn-lt"/>
              </a:rPr>
              <a:t/>
            </a:r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fruits.keys</a:t>
            </a:r>
            <a:r>
              <a:rPr lang="en-US" altLang="ko-KR" sz="1600" dirty="0">
                <a:latin typeface="+mn-lt"/>
              </a:rPr>
              <a:t>())</a:t>
            </a:r>
          </a:p>
          <a:p>
            <a:r>
              <a:rPr lang="en-US" altLang="ko-KR" sz="1600" dirty="0" err="1">
                <a:latin typeface="+mn-lt"/>
              </a:rPr>
              <a:t>fruits.pop</a:t>
            </a:r>
            <a:r>
              <a:rPr lang="en-US" altLang="ko-KR" sz="1600" dirty="0">
                <a:latin typeface="+mn-lt"/>
              </a:rPr>
              <a:t>('orange')</a:t>
            </a:r>
          </a:p>
          <a:p>
            <a:r>
              <a:rPr lang="en-US" altLang="ko-KR" sz="1600" dirty="0">
                <a:latin typeface="+mn-lt"/>
              </a:rPr>
              <a:t>print(fruits)</a:t>
            </a:r>
          </a:p>
          <a:p>
            <a:r>
              <a:rPr lang="en-US" altLang="ko-KR" sz="1600" dirty="0">
                <a:latin typeface="+mn-lt"/>
              </a:rPr>
              <a:t/>
            </a:r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/>
            </a:r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/>
            </a:r>
            <a:br>
              <a:rPr lang="en-US" altLang="ko-KR" sz="1600" dirty="0">
                <a:latin typeface="+mn-lt"/>
              </a:rPr>
            </a:br>
            <a:endParaRPr lang="en-US" altLang="ko-KR" sz="1600" dirty="0">
              <a:latin typeface="+mn-lt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02FB50B-11E1-DA4A-8AE2-A9479CDFD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192" y="4604636"/>
            <a:ext cx="6941449" cy="125379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6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딕셔너리에서 사용하는 메소드 활용하기</a:t>
            </a:r>
            <a:endParaRPr lang="en-US" altLang="ko-KR" dirty="0"/>
          </a:p>
          <a:p>
            <a:pPr lvl="1"/>
            <a:r>
              <a:rPr lang="en-US" altLang="ko-KR" dirty="0"/>
              <a:t>.pop(), .values(), .update(), </a:t>
            </a:r>
            <a:r>
              <a:rPr lang="en-US" altLang="ko-KR" dirty="0" err="1"/>
              <a:t>dict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0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</a:t>
            </a:r>
            <a:r>
              <a:rPr lang="ko-KR" altLang="en-US" dirty="0" err="1"/>
              <a:t>딕셔너리</a:t>
            </a:r>
            <a:r>
              <a:rPr lang="ko-KR" altLang="en-US" dirty="0"/>
              <a:t> 연산 함수의 기능을 설명하시오</a:t>
            </a:r>
            <a:endParaRPr lang="en-US" altLang="ko-KR" dirty="0"/>
          </a:p>
          <a:p>
            <a:pPr lvl="1"/>
            <a:r>
              <a:rPr lang="en-US" altLang="ko-KR" dirty="0"/>
              <a:t>.values()</a:t>
            </a:r>
          </a:p>
          <a:p>
            <a:pPr lvl="1"/>
            <a:r>
              <a:rPr lang="en-US" altLang="ko-KR" dirty="0"/>
              <a:t>.update()</a:t>
            </a:r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dict</a:t>
            </a:r>
            <a:r>
              <a:rPr lang="en-US" altLang="ko-KR"/>
              <a:t>()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766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주차</a:t>
            </a:r>
            <a:r>
              <a:rPr lang="en-US" altLang="ko-KR"/>
              <a:t>_02_03</a:t>
            </a:r>
            <a:r>
              <a:rPr lang="ko-KR" altLang="en-US"/>
              <a:t> </a:t>
            </a:r>
            <a:r>
              <a:rPr lang="en" altLang="ko-KR" dirty="0"/>
              <a:t>dictionary methods </a:t>
            </a:r>
            <a:r>
              <a:rPr lang="ko-KR" altLang="en-US" dirty="0"/>
              <a:t>활용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2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딕셔너리에서 사용하는 메소드 활용하기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1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Dictionary Method</a:t>
            </a:r>
            <a:endParaRPr lang="ko-KR" altLang="en-US" dirty="0"/>
          </a:p>
        </p:txBody>
      </p:sp>
      <p:graphicFrame>
        <p:nvGraphicFramePr>
          <p:cNvPr id="9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027168"/>
              </p:ext>
            </p:extLst>
          </p:nvPr>
        </p:nvGraphicFramePr>
        <p:xfrm>
          <a:off x="495300" y="1863725"/>
          <a:ext cx="8153400" cy="407360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077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5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Method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Description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d.items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사전형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d</a:t>
                      </a:r>
                      <a:r>
                        <a:rPr lang="ko-KR" altLang="en-US" sz="1400" dirty="0"/>
                        <a:t>을</a:t>
                      </a:r>
                      <a:r>
                        <a:rPr lang="en-US" altLang="ko-KR" sz="1400" dirty="0"/>
                        <a:t> index-</a:t>
                      </a:r>
                      <a:r>
                        <a:rPr lang="ko-KR" altLang="en-US" sz="1400" dirty="0"/>
                        <a:t>값 형식의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 err="1"/>
                        <a:t>튜플로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구성된 리스트로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d.get</a:t>
                      </a:r>
                      <a:r>
                        <a:rPr lang="en-US" altLang="ko-KR" sz="1600" dirty="0"/>
                        <a:t>(k)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d[k] </a:t>
                      </a:r>
                      <a:r>
                        <a:rPr lang="ko-KR" altLang="en-US" sz="1400" dirty="0"/>
                        <a:t>와 같은 결과로 </a:t>
                      </a:r>
                      <a:r>
                        <a:rPr lang="en-US" altLang="ko-KR" sz="1400" dirty="0"/>
                        <a:t>index k</a:t>
                      </a:r>
                      <a:r>
                        <a:rPr lang="ko-KR" altLang="en-US" sz="1400" dirty="0"/>
                        <a:t>에 해당하는 값을 보여준다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d.keys</a:t>
                      </a:r>
                      <a:r>
                        <a:rPr lang="en-US" altLang="ko-KR" sz="1600" dirty="0"/>
                        <a:t>(k)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사전형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d</a:t>
                      </a:r>
                      <a:r>
                        <a:rPr lang="ko-KR" altLang="en-US" sz="1400" dirty="0"/>
                        <a:t>에서 </a:t>
                      </a:r>
                      <a:r>
                        <a:rPr lang="en-US" altLang="ko-KR" sz="1400" dirty="0"/>
                        <a:t>index</a:t>
                      </a:r>
                      <a:r>
                        <a:rPr lang="ko-KR" altLang="en-US" sz="1400" dirty="0"/>
                        <a:t>값만 찾아서 보여준다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d.pop</a:t>
                      </a:r>
                      <a:r>
                        <a:rPr lang="en-US" altLang="ko-KR" sz="1600" dirty="0"/>
                        <a:t>(k)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사전형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d</a:t>
                      </a:r>
                      <a:r>
                        <a:rPr lang="ko-KR" altLang="en-US" sz="1400" dirty="0"/>
                        <a:t>에서 </a:t>
                      </a:r>
                      <a:r>
                        <a:rPr lang="en-US" altLang="ko-KR" sz="1400" dirty="0"/>
                        <a:t>index k</a:t>
                      </a:r>
                      <a:r>
                        <a:rPr lang="ko-KR" altLang="en-US" sz="1400" dirty="0"/>
                        <a:t>인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아이템을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삭제한다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d.values</a:t>
                      </a:r>
                      <a:r>
                        <a:rPr lang="en-US" altLang="ko-KR" sz="1600" dirty="0"/>
                        <a:t>(k)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사전형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d</a:t>
                      </a:r>
                      <a:r>
                        <a:rPr lang="ko-KR" altLang="en-US" sz="1400" dirty="0"/>
                        <a:t>에서 </a:t>
                      </a:r>
                      <a:r>
                        <a:rPr lang="en-US" altLang="ko-KR" sz="1400" dirty="0"/>
                        <a:t>index</a:t>
                      </a:r>
                      <a:r>
                        <a:rPr lang="ko-KR" altLang="en-US" sz="1400" dirty="0"/>
                        <a:t>값을 제외하고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값들만 찾아서 보여준다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d.update</a:t>
                      </a:r>
                      <a:r>
                        <a:rPr lang="en-US" altLang="ko-KR" sz="1600" dirty="0"/>
                        <a:t>(d2)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사전형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d</a:t>
                      </a:r>
                      <a:r>
                        <a:rPr lang="ko-KR" altLang="en-US" sz="1400" dirty="0"/>
                        <a:t>의 모든 저장된 내용에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사전형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d2</a:t>
                      </a:r>
                      <a:r>
                        <a:rPr lang="ko-KR" altLang="en-US" sz="1400" dirty="0"/>
                        <a:t>의 내용이 추가된다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5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dict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listname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index-</a:t>
                      </a:r>
                      <a:r>
                        <a:rPr lang="ko-KR" altLang="en-US" sz="1400" dirty="0"/>
                        <a:t>값 형식의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 err="1"/>
                        <a:t>튜플로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구성된 리스트를 </a:t>
                      </a:r>
                      <a:r>
                        <a:rPr lang="en-US" altLang="ko-KR" sz="1400" dirty="0"/>
                        <a:t>dictionary</a:t>
                      </a:r>
                      <a:r>
                        <a:rPr lang="ko-KR" altLang="en-US" sz="1400" dirty="0"/>
                        <a:t>로 변환한다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en-US" altLang="ko-KR" sz="1400" dirty="0" err="1"/>
                        <a:t>d.items</a:t>
                      </a:r>
                      <a:r>
                        <a:rPr lang="ko-KR" altLang="en-US" sz="1400" dirty="0"/>
                        <a:t>와 반대의 기능을 수행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00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8123" y="762000"/>
            <a:ext cx="7055380" cy="1400530"/>
          </a:xfrm>
        </p:spPr>
        <p:txBody>
          <a:bodyPr/>
          <a:lstStyle/>
          <a:p>
            <a:r>
              <a:rPr lang="en-US" altLang="ko-KR" sz="2800" dirty="0"/>
              <a:t>Dictionary Methods, </a:t>
            </a:r>
            <a:r>
              <a:rPr lang="en-US" altLang="ko-KR" sz="2800" dirty="0" smtClean="0"/>
              <a:t>pop(k), </a:t>
            </a:r>
            <a:r>
              <a:rPr lang="en-US" altLang="ko-KR" sz="2800" dirty="0"/>
              <a:t>values()</a:t>
            </a:r>
            <a:endParaRPr lang="ko-KR" altLang="en-US" sz="2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098619" y="2488343"/>
            <a:ext cx="6324157" cy="383201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82462" y="2564786"/>
            <a:ext cx="6057527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sp</a:t>
            </a:r>
            <a:r>
              <a:rPr lang="en-US" altLang="ko-KR" sz="1600" dirty="0">
                <a:latin typeface="+mn-lt"/>
              </a:rPr>
              <a:t>={'one':'</a:t>
            </a:r>
            <a:r>
              <a:rPr lang="en-US" altLang="ko-KR" sz="1600" dirty="0" err="1">
                <a:latin typeface="+mn-lt"/>
              </a:rPr>
              <a:t>uno</a:t>
            </a:r>
            <a:r>
              <a:rPr lang="en-US" altLang="ko-KR" sz="1600" dirty="0">
                <a:latin typeface="+mn-lt"/>
              </a:rPr>
              <a:t>', '</a:t>
            </a:r>
            <a:r>
              <a:rPr lang="en-US" altLang="ko-KR" sz="1600" dirty="0" err="1">
                <a:latin typeface="+mn-lt"/>
              </a:rPr>
              <a:t>two':'dos</a:t>
            </a:r>
            <a:r>
              <a:rPr lang="en-US" altLang="ko-KR" sz="1600" dirty="0">
                <a:latin typeface="+mn-lt"/>
              </a:rPr>
              <a:t>', 'three':'</a:t>
            </a:r>
            <a:r>
              <a:rPr lang="en-US" altLang="ko-KR" sz="1600" dirty="0" err="1">
                <a:latin typeface="+mn-lt"/>
              </a:rPr>
              <a:t>tres</a:t>
            </a:r>
            <a:r>
              <a:rPr lang="en-US" altLang="ko-KR" sz="1600" dirty="0">
                <a:latin typeface="+mn-lt"/>
              </a:rPr>
              <a:t>'}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sp.get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('two')</a:t>
            </a:r>
          </a:p>
          <a:p>
            <a:r>
              <a:rPr lang="en-US" altLang="ko-KR" sz="1600" dirty="0">
                <a:latin typeface="+mn-lt"/>
              </a:rPr>
              <a:t>'dos'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sp</a:t>
            </a:r>
            <a:r>
              <a:rPr lang="en-US" altLang="ko-KR" sz="1600" dirty="0">
                <a:latin typeface="+mn-lt"/>
              </a:rPr>
              <a:t>['one'] </a:t>
            </a:r>
          </a:p>
          <a:p>
            <a:r>
              <a:rPr lang="en-US" altLang="ko-KR" sz="1600" dirty="0">
                <a:latin typeface="+mn-lt"/>
              </a:rPr>
              <a:t>'</a:t>
            </a:r>
            <a:r>
              <a:rPr lang="en-US" altLang="ko-KR" sz="1600" dirty="0" err="1">
                <a:latin typeface="+mn-lt"/>
              </a:rPr>
              <a:t>uno</a:t>
            </a:r>
            <a:r>
              <a:rPr lang="en-US" altLang="ko-KR" sz="1600" dirty="0">
                <a:latin typeface="+mn-lt"/>
              </a:rPr>
              <a:t>'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sp.keys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()</a:t>
            </a:r>
          </a:p>
          <a:p>
            <a:r>
              <a:rPr lang="en-US" altLang="ko-KR" sz="1600" dirty="0" err="1">
                <a:latin typeface="+mn-lt"/>
              </a:rPr>
              <a:t>dict_keys</a:t>
            </a:r>
            <a:r>
              <a:rPr lang="en-US" altLang="ko-KR" sz="1600" dirty="0">
                <a:latin typeface="+mn-lt"/>
              </a:rPr>
              <a:t>(['one', 'two', 'three'])   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sp.pop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('one')</a:t>
            </a:r>
          </a:p>
          <a:p>
            <a:r>
              <a:rPr lang="en-US" altLang="ko-KR" sz="1600" dirty="0">
                <a:latin typeface="+mn-lt"/>
              </a:rPr>
              <a:t>'</a:t>
            </a:r>
            <a:r>
              <a:rPr lang="en-US" altLang="ko-KR" sz="1600" dirty="0" err="1">
                <a:latin typeface="+mn-lt"/>
              </a:rPr>
              <a:t>uno</a:t>
            </a:r>
            <a:r>
              <a:rPr lang="en-US" altLang="ko-KR" sz="1600" dirty="0">
                <a:latin typeface="+mn-lt"/>
              </a:rPr>
              <a:t>'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sp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{'two': 'dos', 'three': '</a:t>
            </a:r>
            <a:r>
              <a:rPr lang="en-US" altLang="ko-KR" sz="1600" dirty="0" err="1">
                <a:latin typeface="+mn-lt"/>
              </a:rPr>
              <a:t>tres</a:t>
            </a:r>
            <a:r>
              <a:rPr lang="en-US" altLang="ko-KR" sz="1600" dirty="0">
                <a:latin typeface="+mn-lt"/>
              </a:rPr>
              <a:t>'}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sp.values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()</a:t>
            </a:r>
          </a:p>
          <a:p>
            <a:r>
              <a:rPr lang="en-US" altLang="ko-KR" sz="1600" dirty="0" err="1">
                <a:latin typeface="+mn-lt"/>
              </a:rPr>
              <a:t>dict_values</a:t>
            </a:r>
            <a:r>
              <a:rPr lang="en-US" altLang="ko-KR" sz="1600" dirty="0">
                <a:latin typeface="+mn-lt"/>
              </a:rPr>
              <a:t>(['dos', '</a:t>
            </a:r>
            <a:r>
              <a:rPr lang="en-US" altLang="ko-KR" sz="1600" dirty="0" err="1">
                <a:latin typeface="+mn-lt"/>
              </a:rPr>
              <a:t>tres</a:t>
            </a:r>
            <a:r>
              <a:rPr lang="en-US" altLang="ko-KR" sz="1600" dirty="0">
                <a:latin typeface="+mn-lt"/>
              </a:rPr>
              <a:t>'])                  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5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Dictionary Methods, update(d2) 1</a:t>
            </a:r>
            <a:endParaRPr lang="ko-KR" altLang="en-US" sz="3200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딕셔너리의</a:t>
            </a:r>
            <a:r>
              <a:rPr lang="ko-KR" altLang="en-US" dirty="0"/>
              <a:t> 내용을 추가한다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02584" y="2530039"/>
            <a:ext cx="8362016" cy="364692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7434" y="2850239"/>
            <a:ext cx="8138832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sp</a:t>
            </a:r>
            <a:r>
              <a:rPr lang="en-US" altLang="ko-KR" sz="1600" dirty="0">
                <a:latin typeface="+mn-lt"/>
              </a:rPr>
              <a:t>={'one':'</a:t>
            </a:r>
            <a:r>
              <a:rPr lang="en-US" altLang="ko-KR" sz="1600" dirty="0" err="1">
                <a:latin typeface="+mn-lt"/>
              </a:rPr>
              <a:t>uno</a:t>
            </a:r>
            <a:r>
              <a:rPr lang="en-US" altLang="ko-KR" sz="1600" dirty="0">
                <a:latin typeface="+mn-lt"/>
              </a:rPr>
              <a:t>', '</a:t>
            </a:r>
            <a:r>
              <a:rPr lang="en-US" altLang="ko-KR" sz="1600" dirty="0" err="1">
                <a:latin typeface="+mn-lt"/>
              </a:rPr>
              <a:t>two':'dos</a:t>
            </a:r>
            <a:r>
              <a:rPr lang="en-US" altLang="ko-KR" sz="1600" dirty="0">
                <a:latin typeface="+mn-lt"/>
              </a:rPr>
              <a:t>', 'three':'</a:t>
            </a:r>
            <a:r>
              <a:rPr lang="en-US" altLang="ko-KR" sz="1600" dirty="0" err="1">
                <a:latin typeface="+mn-lt"/>
              </a:rPr>
              <a:t>tres</a:t>
            </a:r>
            <a:r>
              <a:rPr lang="en-US" altLang="ko-KR" sz="1600" dirty="0">
                <a:latin typeface="+mn-lt"/>
              </a:rPr>
              <a:t>'}</a:t>
            </a:r>
          </a:p>
          <a:p>
            <a:r>
              <a:rPr lang="en-US" altLang="ko-KR" sz="1600" dirty="0">
                <a:latin typeface="+mn-lt"/>
              </a:rPr>
              <a:t>&gt;&gt;&gt; birthdate={'</a:t>
            </a:r>
            <a:r>
              <a:rPr lang="en-US" altLang="ko-KR" sz="1600" dirty="0" err="1">
                <a:latin typeface="+mn-lt"/>
              </a:rPr>
              <a:t>kmkim</a:t>
            </a:r>
            <a:r>
              <a:rPr lang="en-US" altLang="ko-KR" sz="1600" dirty="0">
                <a:latin typeface="+mn-lt"/>
              </a:rPr>
              <a:t>': 224, '</a:t>
            </a:r>
            <a:r>
              <a:rPr lang="en-US" altLang="ko-KR" sz="1600" dirty="0" err="1">
                <a:latin typeface="+mn-lt"/>
              </a:rPr>
              <a:t>sjkang</a:t>
            </a:r>
            <a:r>
              <a:rPr lang="en-US" altLang="ko-KR" sz="1600" dirty="0">
                <a:latin typeface="+mn-lt"/>
              </a:rPr>
              <a:t>': 512, '</a:t>
            </a:r>
            <a:r>
              <a:rPr lang="en-US" altLang="ko-KR" sz="1600" dirty="0" err="1">
                <a:latin typeface="+mn-lt"/>
              </a:rPr>
              <a:t>kdhong</a:t>
            </a:r>
            <a:r>
              <a:rPr lang="en-US" altLang="ko-KR" sz="1600" dirty="0">
                <a:latin typeface="+mn-lt"/>
              </a:rPr>
              <a:t>': 1212, '</a:t>
            </a:r>
            <a:r>
              <a:rPr lang="en-US" altLang="ko-KR" sz="1600" dirty="0" err="1">
                <a:latin typeface="+mn-lt"/>
              </a:rPr>
              <a:t>ychoi</a:t>
            </a:r>
            <a:r>
              <a:rPr lang="en-US" altLang="ko-KR" sz="1600" dirty="0">
                <a:latin typeface="+mn-lt"/>
              </a:rPr>
              <a:t>': 409, '</a:t>
            </a:r>
            <a:r>
              <a:rPr lang="en-US" altLang="ko-KR" sz="1600" dirty="0" err="1">
                <a:latin typeface="+mn-lt"/>
              </a:rPr>
              <a:t>hjkim</a:t>
            </a:r>
            <a:r>
              <a:rPr lang="en-US" altLang="ko-KR" sz="1600" dirty="0">
                <a:latin typeface="+mn-lt"/>
              </a:rPr>
              <a:t>': 1103}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sp.update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(birthdate) 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sp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{'one': '</a:t>
            </a:r>
            <a:r>
              <a:rPr lang="en-US" altLang="ko-KR" sz="1600" dirty="0" err="1">
                <a:latin typeface="+mn-lt"/>
              </a:rPr>
              <a:t>uno</a:t>
            </a:r>
            <a:r>
              <a:rPr lang="en-US" altLang="ko-KR" sz="1600" dirty="0">
                <a:latin typeface="+mn-lt"/>
              </a:rPr>
              <a:t>', 'two': 'dos', 'three': '</a:t>
            </a:r>
            <a:r>
              <a:rPr lang="en-US" altLang="ko-KR" sz="1600" dirty="0" err="1">
                <a:latin typeface="+mn-lt"/>
              </a:rPr>
              <a:t>tres</a:t>
            </a:r>
            <a:r>
              <a:rPr lang="en-US" altLang="ko-KR" sz="1600" dirty="0">
                <a:latin typeface="+mn-lt"/>
              </a:rPr>
              <a:t>', '</a:t>
            </a:r>
            <a:r>
              <a:rPr lang="en-US" altLang="ko-KR" sz="1600" dirty="0" err="1">
                <a:latin typeface="+mn-lt"/>
              </a:rPr>
              <a:t>kmkim</a:t>
            </a:r>
            <a:r>
              <a:rPr lang="en-US" altLang="ko-KR" sz="1600" dirty="0">
                <a:latin typeface="+mn-lt"/>
              </a:rPr>
              <a:t>': 224, '</a:t>
            </a:r>
            <a:r>
              <a:rPr lang="en-US" altLang="ko-KR" sz="1600" dirty="0" err="1">
                <a:latin typeface="+mn-lt"/>
              </a:rPr>
              <a:t>sjkang</a:t>
            </a:r>
            <a:r>
              <a:rPr lang="en-US" altLang="ko-KR" sz="1600" dirty="0">
                <a:latin typeface="+mn-lt"/>
              </a:rPr>
              <a:t>': 512, '</a:t>
            </a:r>
            <a:r>
              <a:rPr lang="en-US" altLang="ko-KR" sz="1600" dirty="0" err="1">
                <a:latin typeface="+mn-lt"/>
              </a:rPr>
              <a:t>kdhong</a:t>
            </a:r>
            <a:r>
              <a:rPr lang="en-US" altLang="ko-KR" sz="1600" dirty="0">
                <a:latin typeface="+mn-lt"/>
              </a:rPr>
              <a:t>': 1212, '</a:t>
            </a:r>
            <a:r>
              <a:rPr lang="en-US" altLang="ko-KR" sz="1600" dirty="0" err="1">
                <a:latin typeface="+mn-lt"/>
              </a:rPr>
              <a:t>ychoi</a:t>
            </a:r>
            <a:r>
              <a:rPr lang="en-US" altLang="ko-KR" sz="1600" dirty="0">
                <a:latin typeface="+mn-lt"/>
              </a:rPr>
              <a:t>': 409, '</a:t>
            </a:r>
            <a:r>
              <a:rPr lang="en-US" altLang="ko-KR" sz="1600" dirty="0" err="1">
                <a:latin typeface="+mn-lt"/>
              </a:rPr>
              <a:t>hjkim</a:t>
            </a:r>
            <a:r>
              <a:rPr lang="en-US" altLang="ko-KR" sz="1600" dirty="0">
                <a:latin typeface="+mn-lt"/>
              </a:rPr>
              <a:t>': 1103}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birthdate</a:t>
            </a:r>
          </a:p>
          <a:p>
            <a:r>
              <a:rPr lang="en-US" altLang="ko-KR" sz="1600" dirty="0">
                <a:latin typeface="+mn-lt"/>
              </a:rPr>
              <a:t>{'</a:t>
            </a:r>
            <a:r>
              <a:rPr lang="en-US" altLang="ko-KR" sz="1600" dirty="0" err="1">
                <a:latin typeface="+mn-lt"/>
              </a:rPr>
              <a:t>kmkim</a:t>
            </a:r>
            <a:r>
              <a:rPr lang="en-US" altLang="ko-KR" sz="1600" dirty="0">
                <a:latin typeface="+mn-lt"/>
              </a:rPr>
              <a:t>': 224, '</a:t>
            </a:r>
            <a:r>
              <a:rPr lang="en-US" altLang="ko-KR" sz="1600" dirty="0" err="1">
                <a:latin typeface="+mn-lt"/>
              </a:rPr>
              <a:t>sjkang</a:t>
            </a:r>
            <a:r>
              <a:rPr lang="en-US" altLang="ko-KR" sz="1600" dirty="0">
                <a:latin typeface="+mn-lt"/>
              </a:rPr>
              <a:t>': 512, '</a:t>
            </a:r>
            <a:r>
              <a:rPr lang="en-US" altLang="ko-KR" sz="1600" dirty="0" err="1">
                <a:latin typeface="+mn-lt"/>
              </a:rPr>
              <a:t>kdhong</a:t>
            </a:r>
            <a:r>
              <a:rPr lang="en-US" altLang="ko-KR" sz="1600" dirty="0">
                <a:latin typeface="+mn-lt"/>
              </a:rPr>
              <a:t>': 1212, '</a:t>
            </a:r>
            <a:r>
              <a:rPr lang="en-US" altLang="ko-KR" sz="1600" dirty="0" err="1">
                <a:latin typeface="+mn-lt"/>
              </a:rPr>
              <a:t>ychoi</a:t>
            </a:r>
            <a:r>
              <a:rPr lang="en-US" altLang="ko-KR" sz="1600" dirty="0">
                <a:latin typeface="+mn-lt"/>
              </a:rPr>
              <a:t>': 409, '</a:t>
            </a:r>
            <a:r>
              <a:rPr lang="en-US" altLang="ko-KR" sz="1600" dirty="0" err="1">
                <a:latin typeface="+mn-lt"/>
              </a:rPr>
              <a:t>hjkim</a:t>
            </a:r>
            <a:r>
              <a:rPr lang="en-US" altLang="ko-KR" sz="1600" dirty="0">
                <a:latin typeface="+mn-lt"/>
              </a:rPr>
              <a:t>': 1103}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54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Dictionary Methods, update(d2) 2</a:t>
            </a:r>
            <a:endParaRPr lang="ko-KR" altLang="en-US" sz="3200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딕셔너리의</a:t>
            </a:r>
            <a:r>
              <a:rPr lang="ko-KR" altLang="en-US" dirty="0"/>
              <a:t> 내용을 추가한다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02584" y="2530039"/>
            <a:ext cx="8362016" cy="364692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4176" y="2778134"/>
            <a:ext cx="8138832" cy="315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order = {'</a:t>
            </a:r>
            <a:r>
              <a:rPr lang="en-US" altLang="ko-KR" sz="1600" dirty="0" err="1">
                <a:latin typeface="+mn-lt"/>
              </a:rPr>
              <a:t>one':'first</a:t>
            </a:r>
            <a:r>
              <a:rPr lang="en-US" altLang="ko-KR" sz="1600" dirty="0">
                <a:latin typeface="+mn-lt"/>
              </a:rPr>
              <a:t>', '</a:t>
            </a:r>
            <a:r>
              <a:rPr lang="en-US" altLang="ko-KR" sz="1600" dirty="0" err="1">
                <a:latin typeface="+mn-lt"/>
              </a:rPr>
              <a:t>two':'second','three':'third','four':'fourth</a:t>
            </a:r>
            <a:r>
              <a:rPr lang="en-US" altLang="ko-KR" sz="1600" dirty="0">
                <a:latin typeface="+mn-lt"/>
              </a:rPr>
              <a:t>’}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medal = {'</a:t>
            </a:r>
            <a:r>
              <a:rPr lang="en-US" altLang="ko-KR" sz="1600" dirty="0" err="1">
                <a:latin typeface="+mn-lt"/>
              </a:rPr>
              <a:t>korea</a:t>
            </a:r>
            <a:r>
              <a:rPr lang="en-US" altLang="ko-KR" sz="1600" dirty="0">
                <a:latin typeface="+mn-lt"/>
              </a:rPr>
              <a:t>':'gold', '</a:t>
            </a:r>
            <a:r>
              <a:rPr lang="en-US" altLang="ko-KR" sz="1600" dirty="0" err="1">
                <a:latin typeface="+mn-lt"/>
              </a:rPr>
              <a:t>usa</a:t>
            </a:r>
            <a:r>
              <a:rPr lang="en-US" altLang="ko-KR" sz="1600" dirty="0">
                <a:latin typeface="+mn-lt"/>
              </a:rPr>
              <a:t>':'silver', '</a:t>
            </a:r>
            <a:r>
              <a:rPr lang="en-US" altLang="ko-KR" sz="1600" dirty="0" err="1">
                <a:latin typeface="+mn-lt"/>
              </a:rPr>
              <a:t>russia</a:t>
            </a:r>
            <a:r>
              <a:rPr lang="en-US" altLang="ko-KR" sz="1600" dirty="0">
                <a:latin typeface="+mn-lt"/>
              </a:rPr>
              <a:t>':'bronze’}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order.update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(medal)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order</a:t>
            </a:r>
          </a:p>
          <a:p>
            <a:r>
              <a:rPr lang="en-US" altLang="ko-KR" sz="1600" dirty="0">
                <a:latin typeface="+mn-lt"/>
              </a:rPr>
              <a:t>{'one': 'first', 'two': 'second', 'three': 'third', 'four': 'fourth', '</a:t>
            </a:r>
            <a:r>
              <a:rPr lang="en-US" altLang="ko-KR" sz="1600" dirty="0" err="1">
                <a:latin typeface="+mn-lt"/>
              </a:rPr>
              <a:t>korea</a:t>
            </a:r>
            <a:r>
              <a:rPr lang="en-US" altLang="ko-KR" sz="1600" dirty="0">
                <a:latin typeface="+mn-lt"/>
              </a:rPr>
              <a:t>': 'gold', '</a:t>
            </a:r>
            <a:r>
              <a:rPr lang="en-US" altLang="ko-KR" sz="1600" dirty="0" err="1">
                <a:latin typeface="+mn-lt"/>
              </a:rPr>
              <a:t>usa</a:t>
            </a:r>
            <a:r>
              <a:rPr lang="en-US" altLang="ko-KR" sz="1600" dirty="0">
                <a:latin typeface="+mn-lt"/>
              </a:rPr>
              <a:t>': 'silver', '</a:t>
            </a:r>
            <a:r>
              <a:rPr lang="en-US" altLang="ko-KR" sz="1600" dirty="0" err="1">
                <a:latin typeface="+mn-lt"/>
              </a:rPr>
              <a:t>russia</a:t>
            </a:r>
            <a:r>
              <a:rPr lang="en-US" altLang="ko-KR" sz="1600" dirty="0">
                <a:latin typeface="+mn-lt"/>
              </a:rPr>
              <a:t>': 'bronze’}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medal</a:t>
            </a:r>
          </a:p>
          <a:p>
            <a:r>
              <a:rPr lang="en-US" altLang="ko-KR" sz="1600" dirty="0">
                <a:latin typeface="+mn-lt"/>
              </a:rPr>
              <a:t>{'</a:t>
            </a:r>
            <a:r>
              <a:rPr lang="en-US" altLang="ko-KR" sz="1600" dirty="0" err="1">
                <a:latin typeface="+mn-lt"/>
              </a:rPr>
              <a:t>korea</a:t>
            </a:r>
            <a:r>
              <a:rPr lang="en-US" altLang="ko-KR" sz="1600" dirty="0">
                <a:latin typeface="+mn-lt"/>
              </a:rPr>
              <a:t>': 'gold', '</a:t>
            </a:r>
            <a:r>
              <a:rPr lang="en-US" altLang="ko-KR" sz="1600" dirty="0" err="1">
                <a:latin typeface="+mn-lt"/>
              </a:rPr>
              <a:t>usa</a:t>
            </a:r>
            <a:r>
              <a:rPr lang="en-US" altLang="ko-KR" sz="1600" dirty="0">
                <a:latin typeface="+mn-lt"/>
              </a:rPr>
              <a:t>': 'silver', '</a:t>
            </a:r>
            <a:r>
              <a:rPr lang="en-US" altLang="ko-KR" sz="1600" dirty="0" err="1">
                <a:latin typeface="+mn-lt"/>
              </a:rPr>
              <a:t>russia</a:t>
            </a:r>
            <a:r>
              <a:rPr lang="en-US" altLang="ko-KR" sz="1600" dirty="0">
                <a:latin typeface="+mn-lt"/>
              </a:rPr>
              <a:t>': 'bronze'}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92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Dictionary Methods, </a:t>
            </a:r>
            <a:r>
              <a:rPr lang="en-US" altLang="ko-KR" dirty="0" err="1"/>
              <a:t>dict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dict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index-</a:t>
            </a:r>
            <a:r>
              <a:rPr lang="ko-KR" altLang="en-US" dirty="0"/>
              <a:t>값 형식의</a:t>
            </a:r>
            <a:r>
              <a:rPr lang="en-US" altLang="ko-KR" dirty="0"/>
              <a:t> </a:t>
            </a:r>
            <a:r>
              <a:rPr lang="ko-KR" altLang="en-US" dirty="0" err="1"/>
              <a:t>튜플로</a:t>
            </a:r>
            <a:r>
              <a:rPr lang="en-US" altLang="ko-KR" dirty="0"/>
              <a:t> </a:t>
            </a:r>
            <a:r>
              <a:rPr lang="ko-KR" altLang="en-US" dirty="0"/>
              <a:t>구성된 리스트를 </a:t>
            </a:r>
            <a:r>
              <a:rPr lang="en-US" altLang="ko-KR" dirty="0"/>
              <a:t>dictionary</a:t>
            </a:r>
            <a:r>
              <a:rPr lang="ko-KR" altLang="en-US" dirty="0"/>
              <a:t>로 변환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399833" y="3202268"/>
            <a:ext cx="6152035" cy="2948012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583676" y="3371843"/>
            <a:ext cx="605752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</a:t>
            </a:r>
            <a:r>
              <a:rPr lang="ko-KR" altLang="en-US" sz="1600" dirty="0" err="1">
                <a:latin typeface="+mn-lt"/>
              </a:rPr>
              <a:t>튜플로</a:t>
            </a:r>
            <a:r>
              <a:rPr lang="ko-KR" altLang="en-US" sz="1600" dirty="0">
                <a:latin typeface="+mn-lt"/>
              </a:rPr>
              <a:t> 구성된 리스트를 </a:t>
            </a:r>
            <a:r>
              <a:rPr lang="ko-KR" altLang="en-US" sz="1600" dirty="0" err="1">
                <a:latin typeface="+mn-lt"/>
              </a:rPr>
              <a:t>딕셔너리로</a:t>
            </a:r>
            <a:r>
              <a:rPr lang="ko-KR" altLang="en-US" sz="1600" dirty="0">
                <a:latin typeface="+mn-lt"/>
              </a:rPr>
              <a:t> 바꾸는 </a:t>
            </a:r>
            <a:r>
              <a:rPr lang="en-US" altLang="ko-KR" sz="1600" dirty="0" err="1">
                <a:latin typeface="+mn-lt"/>
              </a:rPr>
              <a:t>dict</a:t>
            </a:r>
            <a:endParaRPr lang="en-US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&gt;&gt;&gt; t = [('a', 0), ('c', 2), ('b', 1)]</a:t>
            </a:r>
          </a:p>
          <a:p>
            <a:r>
              <a:rPr lang="en-US" altLang="ko-KR" sz="1600" dirty="0">
                <a:latin typeface="+mn-lt"/>
              </a:rPr>
              <a:t>&gt;&gt;&gt; d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dict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(t)</a:t>
            </a:r>
          </a:p>
          <a:p>
            <a:r>
              <a:rPr lang="en-US" altLang="ko-KR" sz="1600" dirty="0">
                <a:latin typeface="+mn-lt"/>
              </a:rPr>
              <a:t>&gt;&gt;&gt; d</a:t>
            </a:r>
          </a:p>
          <a:p>
            <a:r>
              <a:rPr lang="en-US" altLang="ko-KR" sz="1600" dirty="0">
                <a:latin typeface="+mn-lt"/>
              </a:rPr>
              <a:t>{'a': 0, 'c': 2, 'b': 1}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d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dict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(zip('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abc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', range(3)))</a:t>
            </a:r>
          </a:p>
          <a:p>
            <a:r>
              <a:rPr lang="en-US" altLang="ko-KR" sz="1600" dirty="0">
                <a:latin typeface="+mn-lt"/>
              </a:rPr>
              <a:t>&gt;&gt;&gt; d</a:t>
            </a:r>
          </a:p>
          <a:p>
            <a:r>
              <a:rPr lang="en-US" altLang="ko-KR" sz="1600" dirty="0">
                <a:latin typeface="+mn-lt"/>
              </a:rPr>
              <a:t>{'a': 0, 'b': 1, 'c': 2}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80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Dictionary Methods, </a:t>
            </a:r>
            <a:r>
              <a:rPr lang="en-US" altLang="ko-KR" dirty="0" err="1"/>
              <a:t>dict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dict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index-</a:t>
            </a:r>
            <a:r>
              <a:rPr lang="ko-KR" altLang="en-US" dirty="0"/>
              <a:t>값 형식의</a:t>
            </a:r>
            <a:r>
              <a:rPr lang="en-US" altLang="ko-KR" dirty="0"/>
              <a:t> </a:t>
            </a:r>
            <a:r>
              <a:rPr lang="ko-KR" altLang="en-US" dirty="0" err="1"/>
              <a:t>튜플로</a:t>
            </a:r>
            <a:r>
              <a:rPr lang="en-US" altLang="ko-KR" dirty="0"/>
              <a:t> </a:t>
            </a:r>
            <a:r>
              <a:rPr lang="ko-KR" altLang="en-US" dirty="0"/>
              <a:t>구성된 리스트를 </a:t>
            </a:r>
            <a:r>
              <a:rPr lang="en-US" altLang="ko-KR" dirty="0"/>
              <a:t>dictionary</a:t>
            </a:r>
            <a:r>
              <a:rPr lang="ko-KR" altLang="en-US" dirty="0"/>
              <a:t>로 변환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848688" y="3290656"/>
            <a:ext cx="7017657" cy="3063830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32531" y="3460231"/>
            <a:ext cx="6931674" cy="2894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o = [('</a:t>
            </a:r>
            <a:r>
              <a:rPr lang="en-US" altLang="ko-KR" sz="1600" dirty="0" err="1">
                <a:latin typeface="+mn-lt"/>
              </a:rPr>
              <a:t>one','first</a:t>
            </a:r>
            <a:r>
              <a:rPr lang="en-US" altLang="ko-KR" sz="1600" dirty="0">
                <a:latin typeface="+mn-lt"/>
              </a:rPr>
              <a:t>'),('</a:t>
            </a:r>
            <a:r>
              <a:rPr lang="en-US" altLang="ko-KR" sz="1600" dirty="0" err="1">
                <a:latin typeface="+mn-lt"/>
              </a:rPr>
              <a:t>two','second</a:t>
            </a:r>
            <a:r>
              <a:rPr lang="en-US" altLang="ko-KR" sz="1600" dirty="0">
                <a:latin typeface="+mn-lt"/>
              </a:rPr>
              <a:t>'),('</a:t>
            </a:r>
            <a:r>
              <a:rPr lang="en-US" altLang="ko-KR" sz="1600" dirty="0" err="1">
                <a:latin typeface="+mn-lt"/>
              </a:rPr>
              <a:t>three','third</a:t>
            </a:r>
            <a:r>
              <a:rPr lang="en-US" altLang="ko-KR" sz="1600" dirty="0">
                <a:latin typeface="+mn-lt"/>
              </a:rPr>
              <a:t>'),('</a:t>
            </a:r>
            <a:r>
              <a:rPr lang="en-US" altLang="ko-KR" sz="1600" dirty="0" err="1">
                <a:latin typeface="+mn-lt"/>
              </a:rPr>
              <a:t>four','fourth</a:t>
            </a:r>
            <a:r>
              <a:rPr lang="en-US" altLang="ko-KR" sz="1600" dirty="0">
                <a:latin typeface="+mn-lt"/>
              </a:rPr>
              <a:t>’)]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od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dict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(o)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od</a:t>
            </a:r>
          </a:p>
          <a:p>
            <a:r>
              <a:rPr lang="en-US" altLang="ko-KR" sz="1600" dirty="0">
                <a:latin typeface="+mn-lt"/>
              </a:rPr>
              <a:t>{'one': 'first', 'two': 'second', 'three': 'third', 'four': 'fourth’}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nd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dict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(zip('12345','korea!’))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nd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{'1': 'k', '2': 'o', '3': 'r', '4': 'e', '5': 'a'}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31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과일과 과일가격으로 </a:t>
            </a:r>
            <a:r>
              <a:rPr lang="en-US" altLang="ko-KR" sz="1800" dirty="0"/>
              <a:t>dictionary fruits = {'apple':3000, 'watermelon':'12000',strawberry':9000,'orange':5000, 'peach':4000} </a:t>
            </a:r>
            <a:r>
              <a:rPr lang="ko-KR" altLang="en-US" sz="1800" dirty="0"/>
              <a:t>가 주어졌을 때</a:t>
            </a:r>
            <a:r>
              <a:rPr lang="en-US" altLang="ko-KR" sz="1800" dirty="0"/>
              <a:t>,</a:t>
            </a:r>
          </a:p>
          <a:p>
            <a:r>
              <a:rPr lang="ko-KR" altLang="en-US" sz="1800" dirty="0"/>
              <a:t>이것의 모든 </a:t>
            </a:r>
            <a:r>
              <a:rPr lang="en-US" altLang="ko-KR" sz="1800" dirty="0"/>
              <a:t>Key</a:t>
            </a:r>
            <a:r>
              <a:rPr lang="ko-KR" altLang="en-US" sz="1800" dirty="0"/>
              <a:t>들을 출력하고</a:t>
            </a:r>
            <a:r>
              <a:rPr lang="en-US" altLang="ko-KR" sz="1800" dirty="0"/>
              <a:t>,</a:t>
            </a:r>
          </a:p>
          <a:p>
            <a:r>
              <a:rPr lang="en-US" altLang="ko-KR" sz="1800" dirty="0"/>
              <a:t>‘orange’</a:t>
            </a:r>
            <a:r>
              <a:rPr lang="ko-KR" altLang="en-US" sz="1800" dirty="0"/>
              <a:t> 아이템을 삭제하고</a:t>
            </a:r>
            <a:r>
              <a:rPr lang="en-US" altLang="ko-KR" sz="1800" dirty="0"/>
              <a:t>,</a:t>
            </a:r>
          </a:p>
          <a:p>
            <a:r>
              <a:rPr lang="en-US" altLang="ko-KR" sz="1800" dirty="0"/>
              <a:t>dictionary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다시 출력한다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53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6363</TotalTime>
  <Words>716</Words>
  <Application>Microsoft Office PowerPoint</Application>
  <PresentationFormat>화면 슬라이드 쇼(4:3)</PresentationFormat>
  <Paragraphs>128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함초롬바탕</vt:lpstr>
      <vt:lpstr>Arial</vt:lpstr>
      <vt:lpstr>Century Gothic</vt:lpstr>
      <vt:lpstr>Wingdings 3</vt:lpstr>
      <vt:lpstr>이온</vt:lpstr>
      <vt:lpstr>dictionary methods 활용2 11주차_02_03</vt:lpstr>
      <vt:lpstr>학습목표</vt:lpstr>
      <vt:lpstr>Dictionary Method</vt:lpstr>
      <vt:lpstr>Dictionary Methods, pop(k), values()</vt:lpstr>
      <vt:lpstr>Dictionary Methods, update(d2) 1</vt:lpstr>
      <vt:lpstr>Dictionary Methods, update(d2) 2</vt:lpstr>
      <vt:lpstr>Dictionary Methods, dict 1</vt:lpstr>
      <vt:lpstr>Dictionary Methods, dict 2</vt:lpstr>
      <vt:lpstr>연습문제 1</vt:lpstr>
      <vt:lpstr>연습문제 1, 답안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559</cp:revision>
  <dcterms:created xsi:type="dcterms:W3CDTF">2015-11-07T02:06:58Z</dcterms:created>
  <dcterms:modified xsi:type="dcterms:W3CDTF">2022-12-30T02:30:54Z</dcterms:modified>
</cp:coreProperties>
</file>