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350" r:id="rId2"/>
    <p:sldId id="1351" r:id="rId3"/>
    <p:sldId id="1352" r:id="rId4"/>
    <p:sldId id="1353" r:id="rId5"/>
    <p:sldId id="1354" r:id="rId6"/>
    <p:sldId id="1355" r:id="rId7"/>
    <p:sldId id="1356" r:id="rId8"/>
    <p:sldId id="1357" r:id="rId9"/>
    <p:sldId id="1358" r:id="rId10"/>
    <p:sldId id="1359" r:id="rId11"/>
    <p:sldId id="1360" r:id="rId12"/>
    <p:sldId id="1361" r:id="rId13"/>
    <p:sldId id="1362" r:id="rId14"/>
    <p:sldId id="13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50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315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1BBF-E47C-48DE-8C43-AB9F5E7B4F7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5E13-8F90-4556-88CF-7921E706F37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6C3B-A895-4A67-8908-B0FB09A88F2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0A6A-93BA-43F3-8799-31879125543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D2D75-E4B7-4115-BE24-48A5FC7705D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FBF8-EFFF-42C4-B12A-68E104AEA43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FE44-1298-426A-B6F6-7A342AB4AE3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514F8-6D60-446C-B15C-21AF06F91A1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8B37A-C064-4823-95C0-BF24E17E0B9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64-AA56-48B8-AB86-7457133BD5C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85EC-01DA-49B5-9CF3-72C5068033C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0A4D-5925-450E-97F2-BF77EA5D9FA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F5C5-4290-45F1-91C7-B5D4CBB19C3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B822-077A-4C3F-911E-F160E4BF8B4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F26B-36BB-45F3-BE16-F87E2636BCA4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D427-81E2-411E-AAD2-AA8DF88E673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1888-F247-43B2-9FCF-71DFB7447F68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22BABB7-6A68-4429-B838-076DD392D93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77803" y="2698760"/>
            <a:ext cx="6834378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Dictionary </a:t>
            </a:r>
            <a:r>
              <a:rPr lang="ko-KR" altLang="en-US" sz="4400" b="1" dirty="0">
                <a:solidFill>
                  <a:schemeClr val="bg1"/>
                </a:solidFill>
              </a:rPr>
              <a:t>다수 값 정의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85270" y="488811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43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교사명과</a:t>
            </a:r>
            <a:r>
              <a:rPr lang="ko-KR" altLang="en-US" dirty="0"/>
              <a:t> 담당교과목명을 </a:t>
            </a:r>
            <a:r>
              <a:rPr lang="ko-KR" altLang="en-US" dirty="0" err="1"/>
              <a:t>사전형으로</a:t>
            </a:r>
            <a:r>
              <a:rPr lang="ko-KR" altLang="en-US" dirty="0"/>
              <a:t> 구성한다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김경미</a:t>
            </a:r>
            <a:r>
              <a:rPr lang="en-US" altLang="ko-KR" dirty="0"/>
              <a:t>’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최영희</a:t>
            </a:r>
            <a:r>
              <a:rPr lang="en-US" altLang="ko-KR" dirty="0"/>
              <a:t>‘ ‘</a:t>
            </a:r>
            <a:r>
              <a:rPr lang="ko-KR" altLang="en-US" dirty="0"/>
              <a:t>영어</a:t>
            </a:r>
            <a:r>
              <a:rPr lang="en-US" altLang="ko-KR" dirty="0"/>
              <a:t>', ‘</a:t>
            </a:r>
            <a:r>
              <a:rPr lang="ko-KR" altLang="en-US" dirty="0"/>
              <a:t>수학</a:t>
            </a:r>
            <a:r>
              <a:rPr lang="en-US" altLang="ko-KR" dirty="0"/>
              <a:t>‘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강동원</a:t>
            </a:r>
            <a:r>
              <a:rPr lang="en-US" altLang="ko-KR" dirty="0"/>
              <a:t>’ ’</a:t>
            </a:r>
            <a:r>
              <a:rPr lang="ko-KR" altLang="en-US" dirty="0"/>
              <a:t>영어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 err="1"/>
              <a:t>정필수</a:t>
            </a:r>
            <a:r>
              <a:rPr lang="en-US" altLang="ko-KR" dirty="0"/>
              <a:t>’ ‘</a:t>
            </a:r>
            <a:r>
              <a:rPr lang="ko-KR" altLang="en-US" dirty="0"/>
              <a:t>사회</a:t>
            </a:r>
            <a:r>
              <a:rPr lang="en-US" altLang="ko-KR" dirty="0"/>
              <a:t>’, ‘</a:t>
            </a:r>
            <a:r>
              <a:rPr lang="ko-KR" altLang="en-US" dirty="0"/>
              <a:t>역사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박희수</a:t>
            </a:r>
            <a:r>
              <a:rPr lang="en-US" altLang="ko-KR" dirty="0"/>
              <a:t>’ ‘</a:t>
            </a:r>
            <a:r>
              <a:rPr lang="ko-KR" altLang="en-US" dirty="0"/>
              <a:t>국어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이승철</a:t>
            </a:r>
            <a:r>
              <a:rPr lang="en-US" altLang="ko-KR" dirty="0"/>
              <a:t>’  ‘</a:t>
            </a:r>
            <a:r>
              <a:rPr lang="ko-KR" altLang="en-US" dirty="0"/>
              <a:t>수학</a:t>
            </a:r>
            <a:r>
              <a:rPr lang="en-US" altLang="ko-KR" dirty="0"/>
              <a:t>’, ’</a:t>
            </a:r>
            <a:r>
              <a:rPr lang="ko-KR" altLang="en-US" dirty="0"/>
              <a:t>과학</a:t>
            </a:r>
            <a:r>
              <a:rPr lang="en-US" altLang="ko-KR" dirty="0"/>
              <a:t>’</a:t>
            </a:r>
          </a:p>
          <a:p>
            <a:r>
              <a:rPr lang="ko-KR" altLang="en-US" dirty="0" err="1"/>
              <a:t>교사명을</a:t>
            </a:r>
            <a:r>
              <a:rPr lang="ko-KR" altLang="en-US" dirty="0"/>
              <a:t> 입력하면 담당교과목명을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4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ko-KR" altLang="en-US" dirty="0"/>
              <a:t> 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7637" y="1779823"/>
            <a:ext cx="8539845" cy="2178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6789" y="1882489"/>
            <a:ext cx="8390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Subjects = {'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김경미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':['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과학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'],'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최영희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':['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'], 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강동원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':'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정필수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':['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역사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'], 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박희수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':'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이승철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':['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', '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과학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']}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lec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input('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담당교사명을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입력하시오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')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print(Subjects[</a:t>
            </a:r>
            <a:r>
              <a:rPr lang="en-US" altLang="ko-KR" sz="1600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lec</a:t>
            </a:r>
            <a:r>
              <a:rPr lang="en-US" altLang="ko-KR" sz="160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])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848" y="3781840"/>
            <a:ext cx="5407405" cy="256816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95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여러 개의 값을 지정하고 활용하기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 하나이지만</a:t>
            </a:r>
            <a:r>
              <a:rPr lang="en-US" altLang="ko-KR" dirty="0"/>
              <a:t>,</a:t>
            </a:r>
            <a:r>
              <a:rPr lang="ko-KR" altLang="en-US" dirty="0"/>
              <a:t> 해당 값을 리스트로 구성하여 저장하는 사전형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2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의 </a:t>
            </a:r>
            <a:r>
              <a:rPr lang="en-US" altLang="ko-KR" dirty="0"/>
              <a:t>value</a:t>
            </a:r>
            <a:r>
              <a:rPr lang="ko-KR" altLang="en-US" dirty="0"/>
              <a:t>를 여러 개 지정하려면 어떤 식으로 해야 하는지 설명하시오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3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 dirty="0"/>
              <a:t>_03_01</a:t>
            </a:r>
            <a:r>
              <a:rPr lang="ko-KR" altLang="en-US" dirty="0"/>
              <a:t> </a:t>
            </a:r>
            <a:r>
              <a:rPr lang="en" altLang="ko-KR" dirty="0"/>
              <a:t>Dictionary </a:t>
            </a:r>
            <a:r>
              <a:rPr lang="ko-KR" altLang="en-US" dirty="0"/>
              <a:t>다수 값 정의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0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여러 개의 값을 지정하고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1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/>
              <a:t>다수 값 정의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r>
              <a:rPr lang="ko-KR" altLang="en-US" dirty="0"/>
              <a:t>는 하나이지만</a:t>
            </a:r>
            <a:r>
              <a:rPr lang="en-US" altLang="ko-KR" dirty="0"/>
              <a:t>, </a:t>
            </a:r>
            <a:r>
              <a:rPr lang="ko-KR" altLang="en-US" dirty="0"/>
              <a:t>해당하는 값을 </a:t>
            </a:r>
            <a:r>
              <a:rPr lang="ko-KR" altLang="en-US" dirty="0">
                <a:solidFill>
                  <a:srgbClr val="FF0000"/>
                </a:solidFill>
              </a:rPr>
              <a:t>리스트로 </a:t>
            </a:r>
            <a:r>
              <a:rPr lang="ko-KR" altLang="en-US" dirty="0"/>
              <a:t>구성하여 저장되는 사전형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30531" y="2742143"/>
            <a:ext cx="7100102" cy="356975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69406" y="2903253"/>
            <a:ext cx="66254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&gt;&gt;&gt; sp={'one':['uno', 1], 'two':['dos',2], 'three':['tres',3]}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r>
              <a:rPr lang="en-US" altLang="ko-KR" sz="1600" dirty="0">
                <a:latin typeface="+mn-lt"/>
              </a:rPr>
              <a:t>['one']</a:t>
            </a:r>
          </a:p>
          <a:p>
            <a:r>
              <a:rPr lang="en-US" altLang="ko-KR" sz="1600" dirty="0">
                <a:latin typeface="+mn-lt"/>
              </a:rPr>
              <a:t>['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', 1]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sp.values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dict_values</a:t>
            </a:r>
            <a:r>
              <a:rPr lang="en-US" altLang="ko-KR" sz="1600" dirty="0">
                <a:latin typeface="+mn-lt"/>
              </a:rPr>
              <a:t>([['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', 1], ['dos', 2], ['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', 3]])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sp.keys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 err="1">
                <a:latin typeface="+mn-lt"/>
              </a:rPr>
              <a:t>dict_keys</a:t>
            </a:r>
            <a:r>
              <a:rPr lang="en-US" altLang="ko-KR" sz="1600" dirty="0">
                <a:latin typeface="+mn-lt"/>
              </a:rPr>
              <a:t>(['one', 'two', 'three'])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sp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{'one': ['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', 1], 'two': ['dos', 2], 'three': ['</a:t>
            </a:r>
            <a:r>
              <a:rPr lang="en-US" altLang="ko-KR" sz="1600" dirty="0" err="1">
                <a:latin typeface="+mn-lt"/>
              </a:rPr>
              <a:t>tres</a:t>
            </a:r>
            <a:r>
              <a:rPr lang="en-US" altLang="ko-KR" sz="1600" dirty="0">
                <a:latin typeface="+mn-lt"/>
              </a:rPr>
              <a:t>', 3]}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4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65244"/>
            <a:ext cx="7456791" cy="1400530"/>
          </a:xfrm>
        </p:spPr>
        <p:txBody>
          <a:bodyPr/>
          <a:lstStyle/>
          <a:p>
            <a:r>
              <a:rPr lang="en-US" altLang="ko-KR" sz="4000" dirty="0"/>
              <a:t>Dictionary </a:t>
            </a:r>
            <a:r>
              <a:rPr lang="ko-KR" altLang="en-US" sz="4000" dirty="0"/>
              <a:t>다수 값 정의 예제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BB47102-91B2-E647-B4A0-6DFE04462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1916482"/>
            <a:ext cx="8157541" cy="460358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C5E4E-CA07-E04B-A2C0-B0F50A94B637}"/>
              </a:ext>
            </a:extLst>
          </p:cNvPr>
          <p:cNvSpPr txBox="1"/>
          <p:nvPr/>
        </p:nvSpPr>
        <p:spPr>
          <a:xfrm>
            <a:off x="867901" y="2127091"/>
            <a:ext cx="9602978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&gt;&gt;&gt; h = {1:['h','</a:t>
            </a:r>
            <a:r>
              <a:rPr lang="fr-FR" altLang="ko-KR" sz="1600" dirty="0" err="1">
                <a:latin typeface="+mn-lt"/>
              </a:rPr>
              <a:t>why</a:t>
            </a:r>
            <a:r>
              <a:rPr lang="fr-FR" altLang="ko-KR" sz="1600" dirty="0">
                <a:latin typeface="+mn-lt"/>
              </a:rPr>
              <a:t>’], 2:['</a:t>
            </a:r>
            <a:r>
              <a:rPr lang="fr-FR" altLang="ko-KR" sz="1600" dirty="0" err="1">
                <a:latin typeface="+mn-lt"/>
              </a:rPr>
              <a:t>a','not</a:t>
            </a:r>
            <a:r>
              <a:rPr lang="fr-FR" altLang="ko-KR" sz="1600" dirty="0">
                <a:latin typeface="+mn-lt"/>
              </a:rPr>
              <a:t>’], 3:['n','change’], 4:['</a:t>
            </a:r>
            <a:r>
              <a:rPr lang="fr-FR" altLang="ko-KR" sz="1600" dirty="0" err="1">
                <a:latin typeface="+mn-lt"/>
              </a:rPr>
              <a:t>do','the</a:t>
            </a:r>
            <a:r>
              <a:rPr lang="fr-FR" altLang="ko-KR" sz="1600" dirty="0">
                <a:latin typeface="+mn-lt"/>
              </a:rPr>
              <a:t>’], 5:['</a:t>
            </a:r>
            <a:r>
              <a:rPr lang="fr-FR" altLang="ko-KR" sz="1600" dirty="0" err="1">
                <a:latin typeface="+mn-lt"/>
              </a:rPr>
              <a:t>ng</a:t>
            </a:r>
            <a:r>
              <a:rPr lang="fr-FR" altLang="ko-KR" sz="1600" dirty="0">
                <a:latin typeface="+mn-lt"/>
              </a:rPr>
              <a:t>','world'],}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</a:t>
            </a:r>
            <a:r>
              <a:rPr lang="fr-FR" altLang="ko-KR" sz="1600" dirty="0" err="1">
                <a:latin typeface="+mn-lt"/>
              </a:rPr>
              <a:t>h.keys</a:t>
            </a:r>
            <a:r>
              <a:rPr lang="fr-FR" altLang="ko-KR" sz="1600" dirty="0">
                <a:latin typeface="+mn-lt"/>
              </a:rPr>
              <a:t>()</a:t>
            </a:r>
          </a:p>
          <a:p>
            <a:r>
              <a:rPr lang="fr-FR" altLang="ko-KR" sz="1600" dirty="0" err="1">
                <a:latin typeface="+mn-lt"/>
              </a:rPr>
              <a:t>dict_keys</a:t>
            </a:r>
            <a:r>
              <a:rPr lang="fr-FR" altLang="ko-KR" sz="1600" dirty="0">
                <a:latin typeface="+mn-lt"/>
              </a:rPr>
              <a:t>([1, 2, 3, 4, 5])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</a:t>
            </a:r>
            <a:r>
              <a:rPr lang="fr-FR" altLang="ko-KR" sz="1600" dirty="0" err="1">
                <a:latin typeface="+mn-lt"/>
              </a:rPr>
              <a:t>h.values</a:t>
            </a:r>
            <a:r>
              <a:rPr lang="fr-FR" altLang="ko-KR" sz="1600" dirty="0">
                <a:latin typeface="+mn-lt"/>
              </a:rPr>
              <a:t>()</a:t>
            </a:r>
          </a:p>
          <a:p>
            <a:r>
              <a:rPr lang="fr-FR" altLang="ko-KR" sz="1600" dirty="0" err="1">
                <a:latin typeface="+mn-lt"/>
              </a:rPr>
              <a:t>dict_values</a:t>
            </a:r>
            <a:r>
              <a:rPr lang="fr-FR" altLang="ko-KR" sz="1600" dirty="0">
                <a:latin typeface="+mn-lt"/>
              </a:rPr>
              <a:t>([['h', '</a:t>
            </a:r>
            <a:r>
              <a:rPr lang="fr-FR" altLang="ko-KR" sz="1600" dirty="0" err="1">
                <a:latin typeface="+mn-lt"/>
              </a:rPr>
              <a:t>why</a:t>
            </a:r>
            <a:r>
              <a:rPr lang="fr-FR" altLang="ko-KR" sz="1600" dirty="0">
                <a:latin typeface="+mn-lt"/>
              </a:rPr>
              <a:t>'], ['a', 'not'], ['n', 'change'], ['do', 'the'], ['</a:t>
            </a:r>
            <a:r>
              <a:rPr lang="fr-FR" altLang="ko-KR" sz="1600" dirty="0" err="1">
                <a:latin typeface="+mn-lt"/>
              </a:rPr>
              <a:t>ng</a:t>
            </a:r>
            <a:r>
              <a:rPr lang="fr-FR" altLang="ko-KR" sz="1600" dirty="0">
                <a:latin typeface="+mn-lt"/>
              </a:rPr>
              <a:t>', 'world']])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h[5]</a:t>
            </a:r>
          </a:p>
          <a:p>
            <a:r>
              <a:rPr lang="fr-FR" altLang="ko-KR" sz="1600" dirty="0">
                <a:latin typeface="+mn-lt"/>
              </a:rPr>
              <a:t>['</a:t>
            </a:r>
            <a:r>
              <a:rPr lang="fr-FR" altLang="ko-KR" sz="1600" dirty="0" err="1">
                <a:latin typeface="+mn-lt"/>
              </a:rPr>
              <a:t>ng</a:t>
            </a:r>
            <a:r>
              <a:rPr lang="fr-FR" altLang="ko-KR" sz="1600" dirty="0">
                <a:latin typeface="+mn-lt"/>
              </a:rPr>
              <a:t>', 'world’]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h[1].pop()</a:t>
            </a:r>
          </a:p>
          <a:p>
            <a:r>
              <a:rPr lang="fr-FR" altLang="ko-KR" sz="1600" dirty="0">
                <a:latin typeface="+mn-lt"/>
              </a:rPr>
              <a:t>'</a:t>
            </a:r>
            <a:r>
              <a:rPr lang="fr-FR" altLang="ko-KR" sz="1600" dirty="0" err="1">
                <a:latin typeface="+mn-lt"/>
              </a:rPr>
              <a:t>why</a:t>
            </a:r>
            <a:r>
              <a:rPr lang="fr-FR" altLang="ko-KR" sz="1600" dirty="0">
                <a:latin typeface="+mn-lt"/>
              </a:rPr>
              <a:t>’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h</a:t>
            </a:r>
          </a:p>
          <a:p>
            <a:r>
              <a:rPr lang="fr-FR" altLang="ko-KR" sz="1600" dirty="0">
                <a:latin typeface="+mn-lt"/>
              </a:rPr>
              <a:t>{1: ['h'], 2: ['a', 'not'], 3: ['n', 'change'], 4: ['do', 'the'], 5: ['</a:t>
            </a:r>
            <a:r>
              <a:rPr lang="fr-FR" altLang="ko-KR" sz="1600" dirty="0" err="1">
                <a:latin typeface="+mn-lt"/>
              </a:rPr>
              <a:t>ng</a:t>
            </a:r>
            <a:r>
              <a:rPr lang="fr-FR" altLang="ko-KR" sz="1600" dirty="0">
                <a:latin typeface="+mn-lt"/>
              </a:rPr>
              <a:t>', 'world']}</a:t>
            </a:r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75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Dictionary </a:t>
            </a:r>
            <a:r>
              <a:rPr lang="ko-KR" altLang="en-US" sz="3600" dirty="0"/>
              <a:t>다수 값 정의 예제 </a:t>
            </a:r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DC0B48-05C9-6949-B376-A1D6165A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2192055"/>
            <a:ext cx="8173707" cy="380681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05C30-B6A7-A447-A564-078B9BA00F20}"/>
              </a:ext>
            </a:extLst>
          </p:cNvPr>
          <p:cNvSpPr txBox="1"/>
          <p:nvPr/>
        </p:nvSpPr>
        <p:spPr>
          <a:xfrm>
            <a:off x="815181" y="2378103"/>
            <a:ext cx="9602978" cy="31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+mn-lt"/>
              </a:rPr>
              <a:t>&gt;&gt;&gt; f = {'</a:t>
            </a:r>
            <a:r>
              <a:rPr lang="fr-FR" altLang="ko-KR" sz="1600" dirty="0" err="1">
                <a:latin typeface="+mn-lt"/>
              </a:rPr>
              <a:t>red</a:t>
            </a:r>
            <a:r>
              <a:rPr lang="fr-FR" altLang="ko-KR" sz="1600" dirty="0">
                <a:latin typeface="+mn-lt"/>
              </a:rPr>
              <a:t>':[1,'apple’],  '</a:t>
            </a:r>
            <a:r>
              <a:rPr lang="fr-FR" altLang="ko-KR" sz="1600" dirty="0" err="1">
                <a:latin typeface="+mn-lt"/>
              </a:rPr>
              <a:t>yellow</a:t>
            </a:r>
            <a:r>
              <a:rPr lang="fr-FR" altLang="ko-KR" sz="1600" dirty="0">
                <a:latin typeface="+mn-lt"/>
              </a:rPr>
              <a:t>':[2,'banana’],  '</a:t>
            </a:r>
            <a:r>
              <a:rPr lang="fr-FR" altLang="ko-KR" sz="1600" dirty="0" err="1">
                <a:latin typeface="+mn-lt"/>
              </a:rPr>
              <a:t>pink</a:t>
            </a:r>
            <a:r>
              <a:rPr lang="fr-FR" altLang="ko-KR" sz="1600" dirty="0">
                <a:latin typeface="+mn-lt"/>
              </a:rPr>
              <a:t>':[3, '</a:t>
            </a:r>
            <a:r>
              <a:rPr lang="fr-FR" altLang="ko-KR" sz="1600" dirty="0" err="1">
                <a:latin typeface="+mn-lt"/>
              </a:rPr>
              <a:t>peach</a:t>
            </a:r>
            <a:r>
              <a:rPr lang="fr-FR" altLang="ko-KR" sz="1600" dirty="0">
                <a:latin typeface="+mn-lt"/>
              </a:rPr>
              <a:t>'] }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</a:t>
            </a:r>
            <a:r>
              <a:rPr lang="fr-FR" altLang="ko-KR" sz="1600" dirty="0" err="1">
                <a:latin typeface="+mn-lt"/>
              </a:rPr>
              <a:t>f.keys</a:t>
            </a:r>
            <a:r>
              <a:rPr lang="fr-FR" altLang="ko-KR" sz="1600" dirty="0">
                <a:latin typeface="+mn-lt"/>
              </a:rPr>
              <a:t>()</a:t>
            </a:r>
          </a:p>
          <a:p>
            <a:r>
              <a:rPr lang="fr-FR" altLang="ko-KR" sz="1600" dirty="0" err="1">
                <a:latin typeface="+mn-lt"/>
              </a:rPr>
              <a:t>dict_keys</a:t>
            </a:r>
            <a:r>
              <a:rPr lang="fr-FR" altLang="ko-KR" sz="1600" dirty="0">
                <a:latin typeface="+mn-lt"/>
              </a:rPr>
              <a:t>(['</a:t>
            </a:r>
            <a:r>
              <a:rPr lang="fr-FR" altLang="ko-KR" sz="1600" dirty="0" err="1">
                <a:latin typeface="+mn-lt"/>
              </a:rPr>
              <a:t>red</a:t>
            </a:r>
            <a:r>
              <a:rPr lang="fr-FR" altLang="ko-KR" sz="1600" dirty="0">
                <a:latin typeface="+mn-lt"/>
              </a:rPr>
              <a:t>', '</a:t>
            </a:r>
            <a:r>
              <a:rPr lang="fr-FR" altLang="ko-KR" sz="1600" dirty="0" err="1">
                <a:latin typeface="+mn-lt"/>
              </a:rPr>
              <a:t>yellow</a:t>
            </a:r>
            <a:r>
              <a:rPr lang="fr-FR" altLang="ko-KR" sz="1600" dirty="0">
                <a:latin typeface="+mn-lt"/>
              </a:rPr>
              <a:t>', '</a:t>
            </a:r>
            <a:r>
              <a:rPr lang="fr-FR" altLang="ko-KR" sz="1600" dirty="0" err="1">
                <a:latin typeface="+mn-lt"/>
              </a:rPr>
              <a:t>pink</a:t>
            </a:r>
            <a:r>
              <a:rPr lang="fr-FR" altLang="ko-KR" sz="1600" dirty="0">
                <a:latin typeface="+mn-lt"/>
              </a:rPr>
              <a:t>’])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</a:t>
            </a:r>
            <a:r>
              <a:rPr lang="fr-FR" altLang="ko-KR" sz="1600" dirty="0" err="1">
                <a:latin typeface="+mn-lt"/>
              </a:rPr>
              <a:t>f.values</a:t>
            </a:r>
            <a:r>
              <a:rPr lang="fr-FR" altLang="ko-KR" sz="1600" dirty="0">
                <a:latin typeface="+mn-lt"/>
              </a:rPr>
              <a:t>()</a:t>
            </a:r>
          </a:p>
          <a:p>
            <a:r>
              <a:rPr lang="fr-FR" altLang="ko-KR" sz="1600" dirty="0" err="1">
                <a:latin typeface="+mn-lt"/>
              </a:rPr>
              <a:t>dict_values</a:t>
            </a:r>
            <a:r>
              <a:rPr lang="fr-FR" altLang="ko-KR" sz="1600" dirty="0">
                <a:latin typeface="+mn-lt"/>
              </a:rPr>
              <a:t>([[1, '</a:t>
            </a:r>
            <a:r>
              <a:rPr lang="fr-FR" altLang="ko-KR" sz="1600" dirty="0" err="1">
                <a:latin typeface="+mn-lt"/>
              </a:rPr>
              <a:t>apple</a:t>
            </a:r>
            <a:r>
              <a:rPr lang="fr-FR" altLang="ko-KR" sz="1600" dirty="0">
                <a:latin typeface="+mn-lt"/>
              </a:rPr>
              <a:t>'], [2, 'banana'], [3, '</a:t>
            </a:r>
            <a:r>
              <a:rPr lang="fr-FR" altLang="ko-KR" sz="1600" dirty="0" err="1">
                <a:latin typeface="+mn-lt"/>
              </a:rPr>
              <a:t>peach</a:t>
            </a:r>
            <a:r>
              <a:rPr lang="fr-FR" altLang="ko-KR" sz="1600" dirty="0">
                <a:latin typeface="+mn-lt"/>
              </a:rPr>
              <a:t>']])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f['</a:t>
            </a:r>
            <a:r>
              <a:rPr lang="fr-FR" altLang="ko-KR" sz="1600" dirty="0" err="1">
                <a:latin typeface="+mn-lt"/>
              </a:rPr>
              <a:t>purple</a:t>
            </a:r>
            <a:r>
              <a:rPr lang="fr-FR" altLang="ko-KR" sz="1600" dirty="0">
                <a:latin typeface="+mn-lt"/>
              </a:rPr>
              <a:t>']=[4,'grape’]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&gt;&gt;&gt; f</a:t>
            </a:r>
          </a:p>
          <a:p>
            <a:r>
              <a:rPr lang="fr-FR" altLang="ko-KR" sz="1600" dirty="0">
                <a:latin typeface="+mn-lt"/>
              </a:rPr>
              <a:t>{'</a:t>
            </a:r>
            <a:r>
              <a:rPr lang="fr-FR" altLang="ko-KR" sz="1600" dirty="0" err="1">
                <a:latin typeface="+mn-lt"/>
              </a:rPr>
              <a:t>red</a:t>
            </a:r>
            <a:r>
              <a:rPr lang="fr-FR" altLang="ko-KR" sz="1600" dirty="0">
                <a:latin typeface="+mn-lt"/>
              </a:rPr>
              <a:t>': [1, '</a:t>
            </a:r>
            <a:r>
              <a:rPr lang="fr-FR" altLang="ko-KR" sz="1600" dirty="0" err="1">
                <a:latin typeface="+mn-lt"/>
              </a:rPr>
              <a:t>apple</a:t>
            </a:r>
            <a:r>
              <a:rPr lang="fr-FR" altLang="ko-KR" sz="1600" dirty="0">
                <a:latin typeface="+mn-lt"/>
              </a:rPr>
              <a:t>'], '</a:t>
            </a:r>
            <a:r>
              <a:rPr lang="fr-FR" altLang="ko-KR" sz="1600" dirty="0" err="1">
                <a:latin typeface="+mn-lt"/>
              </a:rPr>
              <a:t>yellow</a:t>
            </a:r>
            <a:r>
              <a:rPr lang="fr-FR" altLang="ko-KR" sz="1600" dirty="0">
                <a:latin typeface="+mn-lt"/>
              </a:rPr>
              <a:t>': [2, 'banana'], '</a:t>
            </a:r>
            <a:r>
              <a:rPr lang="fr-FR" altLang="ko-KR" sz="1600" dirty="0" err="1">
                <a:latin typeface="+mn-lt"/>
              </a:rPr>
              <a:t>pink</a:t>
            </a:r>
            <a:r>
              <a:rPr lang="fr-FR" altLang="ko-KR" sz="1600" dirty="0">
                <a:latin typeface="+mn-lt"/>
              </a:rPr>
              <a:t>': [3, '</a:t>
            </a:r>
            <a:r>
              <a:rPr lang="fr-FR" altLang="ko-KR" sz="1600" dirty="0" err="1">
                <a:latin typeface="+mn-lt"/>
              </a:rPr>
              <a:t>peach</a:t>
            </a:r>
            <a:r>
              <a:rPr lang="fr-FR" altLang="ko-KR" sz="1600" dirty="0">
                <a:latin typeface="+mn-lt"/>
              </a:rPr>
              <a:t>'], '</a:t>
            </a:r>
            <a:r>
              <a:rPr lang="fr-FR" altLang="ko-KR" sz="1600" dirty="0" err="1">
                <a:latin typeface="+mn-lt"/>
              </a:rPr>
              <a:t>purple</a:t>
            </a:r>
            <a:r>
              <a:rPr lang="fr-FR" altLang="ko-KR" sz="1600" dirty="0">
                <a:latin typeface="+mn-lt"/>
              </a:rPr>
              <a:t>': [4, '</a:t>
            </a:r>
            <a:r>
              <a:rPr lang="fr-FR" altLang="ko-KR" sz="1600" dirty="0" err="1">
                <a:latin typeface="+mn-lt"/>
              </a:rPr>
              <a:t>grape</a:t>
            </a:r>
            <a:r>
              <a:rPr lang="fr-FR" altLang="ko-KR" sz="1600" dirty="0">
                <a:latin typeface="+mn-lt"/>
              </a:rPr>
              <a:t>']}</a:t>
            </a:r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7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ko-KR" dirty="0"/>
              <a:t>sp={'one':['uno', 1], 'two':['dos',2], 'three':['tres',3]}</a:t>
            </a:r>
          </a:p>
          <a:p>
            <a:r>
              <a:rPr lang="ko-KR" altLang="en-US" dirty="0"/>
              <a:t>정의 된 </a:t>
            </a:r>
            <a:r>
              <a:rPr lang="ko-KR" altLang="en-US" dirty="0" err="1"/>
              <a:t>딕셔너리를</a:t>
            </a:r>
            <a:r>
              <a:rPr lang="en-US" altLang="ko-KR" dirty="0"/>
              <a:t> </a:t>
            </a:r>
            <a:r>
              <a:rPr lang="ko-KR" altLang="en-US" dirty="0"/>
              <a:t>읽어서 값을 모두 다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0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연습문제</a:t>
            </a:r>
            <a:r>
              <a:rPr lang="en-US" altLang="ko-KR" sz="3600" dirty="0"/>
              <a:t>1,</a:t>
            </a:r>
            <a:r>
              <a:rPr lang="ko-KR" altLang="en-US" sz="3600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DC0B48-05C9-6949-B376-A1D6165A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2192055"/>
            <a:ext cx="5596787" cy="220458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05C30-B6A7-A447-A564-078B9BA00F20}"/>
              </a:ext>
            </a:extLst>
          </p:cNvPr>
          <p:cNvSpPr txBox="1"/>
          <p:nvPr/>
        </p:nvSpPr>
        <p:spPr>
          <a:xfrm>
            <a:off x="855375" y="2438880"/>
            <a:ext cx="5370061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 err="1">
                <a:latin typeface="+mn-lt"/>
              </a:rPr>
              <a:t>sp</a:t>
            </a:r>
            <a:r>
              <a:rPr lang="fr-FR" altLang="ko-KR" sz="1600" dirty="0">
                <a:latin typeface="+mn-lt"/>
              </a:rPr>
              <a:t>={'one':['</a:t>
            </a:r>
            <a:r>
              <a:rPr lang="fr-FR" altLang="ko-KR" sz="1600" dirty="0" err="1">
                <a:latin typeface="+mn-lt"/>
              </a:rPr>
              <a:t>uno</a:t>
            </a:r>
            <a:r>
              <a:rPr lang="fr-FR" altLang="ko-KR" sz="1600" dirty="0">
                <a:latin typeface="+mn-lt"/>
              </a:rPr>
              <a:t>', 1], '</a:t>
            </a:r>
            <a:r>
              <a:rPr lang="fr-FR" altLang="ko-KR" sz="1600" dirty="0" err="1">
                <a:latin typeface="+mn-lt"/>
              </a:rPr>
              <a:t>two</a:t>
            </a:r>
            <a:r>
              <a:rPr lang="fr-FR" altLang="ko-KR" sz="1600" dirty="0">
                <a:latin typeface="+mn-lt"/>
              </a:rPr>
              <a:t>':['dos',2], '</a:t>
            </a:r>
            <a:r>
              <a:rPr lang="fr-FR" altLang="ko-KR" sz="1600" dirty="0" err="1">
                <a:latin typeface="+mn-lt"/>
              </a:rPr>
              <a:t>three</a:t>
            </a:r>
            <a:r>
              <a:rPr lang="fr-FR" altLang="ko-KR" sz="1600" dirty="0">
                <a:latin typeface="+mn-lt"/>
              </a:rPr>
              <a:t>':['tres',3]}</a:t>
            </a:r>
          </a:p>
          <a:p>
            <a:r>
              <a:rPr lang="fr-FR" altLang="ko-KR" sz="1600" dirty="0">
                <a:latin typeface="+mn-lt"/>
              </a:rPr>
              <a:t/>
            </a:r>
            <a:br>
              <a:rPr lang="fr-FR" altLang="ko-KR" sz="1600" dirty="0">
                <a:latin typeface="+mn-lt"/>
              </a:rPr>
            </a:br>
            <a:r>
              <a:rPr lang="fr-FR" altLang="ko-KR" sz="1600" dirty="0">
                <a:latin typeface="+mn-lt"/>
              </a:rPr>
              <a:t>for i in </a:t>
            </a:r>
            <a:r>
              <a:rPr lang="fr-FR" altLang="ko-KR" sz="1600" dirty="0" err="1">
                <a:latin typeface="+mn-lt"/>
              </a:rPr>
              <a:t>sp.keys</a:t>
            </a:r>
            <a:r>
              <a:rPr lang="fr-FR" altLang="ko-KR" sz="1600" dirty="0">
                <a:latin typeface="+mn-lt"/>
              </a:rPr>
              <a:t>():</a:t>
            </a:r>
          </a:p>
          <a:p>
            <a:r>
              <a:rPr lang="fr-FR" altLang="ko-KR" sz="1600" dirty="0">
                <a:latin typeface="+mn-lt"/>
              </a:rPr>
              <a:t>   print(sp[i])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E7F5C05-AAEB-524D-A5A4-0D4EC091E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11" y="3895942"/>
            <a:ext cx="2324100" cy="13208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793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입력 받아 주어진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와 매치된 </a:t>
            </a:r>
            <a:r>
              <a:rPr lang="en-US" altLang="ko-KR" dirty="0"/>
              <a:t>Value</a:t>
            </a:r>
            <a:r>
              <a:rPr lang="ko-KR" altLang="en-US" dirty="0"/>
              <a:t>로 암호화를 하시오</a:t>
            </a:r>
            <a:endParaRPr lang="fr-FR" altLang="ko-KR" dirty="0"/>
          </a:p>
          <a:p>
            <a:r>
              <a:rPr lang="fr-FR" altLang="ko-KR" dirty="0"/>
              <a:t>dic = {'A':'o', 'B':'p', 'C':'q', 'D':'r', 'E':'s', 'F':'t', 'G':'u’ 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85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연습문제</a:t>
            </a:r>
            <a:r>
              <a:rPr lang="en-US" altLang="ko-KR" sz="3600" dirty="0"/>
              <a:t>2,</a:t>
            </a:r>
            <a:r>
              <a:rPr lang="ko-KR" altLang="en-US" sz="3600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6DC0B48-05C9-6949-B376-A1D6165A5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2192055"/>
            <a:ext cx="5596787" cy="338189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05C30-B6A7-A447-A564-078B9BA00F20}"/>
              </a:ext>
            </a:extLst>
          </p:cNvPr>
          <p:cNvSpPr txBox="1"/>
          <p:nvPr/>
        </p:nvSpPr>
        <p:spPr>
          <a:xfrm>
            <a:off x="855375" y="2438880"/>
            <a:ext cx="537006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s= input(“</a:t>
            </a:r>
            <a:r>
              <a:rPr lang="ko-KR" altLang="en-US" sz="1600" dirty="0">
                <a:latin typeface="+mn-lt"/>
              </a:rPr>
              <a:t>문자열을 입력해 주세요</a:t>
            </a:r>
            <a:r>
              <a:rPr lang="en-US" altLang="ko-KR" sz="1600" dirty="0">
                <a:latin typeface="+mn-lt"/>
              </a:rPr>
              <a:t>: “)</a:t>
            </a:r>
            <a:endParaRPr lang="fr-FR" altLang="ko-KR" sz="1600" dirty="0">
              <a:latin typeface="+mn-lt"/>
            </a:endParaRP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dic = {'A':'o', 'B':'p', 'C':'q', 'D':'r', 'E':'s', 'F':'t', 'G':'u' }</a:t>
            </a:r>
          </a:p>
          <a:p>
            <a:r>
              <a:rPr lang="fr-FR" altLang="ko-KR" sz="1600" dirty="0">
                <a:latin typeface="+mn-lt"/>
              </a:rPr>
              <a:t>enc = ''</a:t>
            </a:r>
          </a:p>
          <a:p>
            <a:endParaRPr lang="fr-FR" altLang="ko-KR" sz="1600" dirty="0">
              <a:latin typeface="+mn-lt"/>
            </a:endParaRPr>
          </a:p>
          <a:p>
            <a:r>
              <a:rPr lang="fr-FR" altLang="ko-KR" sz="1600" dirty="0">
                <a:latin typeface="+mn-lt"/>
              </a:rPr>
              <a:t>for c in s:</a:t>
            </a:r>
          </a:p>
          <a:p>
            <a:r>
              <a:rPr lang="fr-FR" altLang="ko-KR" sz="1600" dirty="0">
                <a:latin typeface="+mn-lt"/>
              </a:rPr>
              <a:t>    for k in </a:t>
            </a:r>
            <a:r>
              <a:rPr lang="fr-FR" altLang="ko-KR" sz="1600" dirty="0" err="1">
                <a:latin typeface="+mn-lt"/>
              </a:rPr>
              <a:t>dic.keys</a:t>
            </a:r>
            <a:r>
              <a:rPr lang="fr-FR" altLang="ko-KR" sz="1600" dirty="0">
                <a:latin typeface="+mn-lt"/>
              </a:rPr>
              <a:t>():</a:t>
            </a:r>
          </a:p>
          <a:p>
            <a:r>
              <a:rPr lang="fr-FR" altLang="ko-KR" sz="1600" dirty="0">
                <a:latin typeface="+mn-lt"/>
              </a:rPr>
              <a:t>        if c == k:</a:t>
            </a:r>
          </a:p>
          <a:p>
            <a:r>
              <a:rPr lang="fr-FR" altLang="ko-KR" sz="1600" dirty="0">
                <a:latin typeface="+mn-lt"/>
              </a:rPr>
              <a:t>            </a:t>
            </a:r>
            <a:r>
              <a:rPr lang="fr-FR" altLang="ko-KR" sz="1600" dirty="0" err="1">
                <a:latin typeface="+mn-lt"/>
              </a:rPr>
              <a:t>enc</a:t>
            </a:r>
            <a:r>
              <a:rPr lang="fr-FR" altLang="ko-KR" sz="1600" dirty="0">
                <a:latin typeface="+mn-lt"/>
              </a:rPr>
              <a:t> = </a:t>
            </a:r>
            <a:r>
              <a:rPr lang="fr-FR" altLang="ko-KR" sz="1600" dirty="0" err="1">
                <a:latin typeface="+mn-lt"/>
              </a:rPr>
              <a:t>enc</a:t>
            </a:r>
            <a:r>
              <a:rPr lang="fr-FR" altLang="ko-KR" sz="1600" dirty="0">
                <a:latin typeface="+mn-lt"/>
              </a:rPr>
              <a:t> + </a:t>
            </a:r>
            <a:r>
              <a:rPr lang="fr-FR" altLang="ko-KR" sz="1600" dirty="0" err="1">
                <a:latin typeface="+mn-lt"/>
              </a:rPr>
              <a:t>dic</a:t>
            </a:r>
            <a:r>
              <a:rPr lang="fr-FR" altLang="ko-KR" sz="1600" dirty="0">
                <a:latin typeface="+mn-lt"/>
              </a:rPr>
              <a:t>[k]</a:t>
            </a:r>
          </a:p>
          <a:p>
            <a:r>
              <a:rPr lang="fr-FR" altLang="ko-KR" sz="1600" dirty="0" err="1">
                <a:latin typeface="+mn-lt"/>
              </a:rPr>
              <a:t>print</a:t>
            </a:r>
            <a:r>
              <a:rPr lang="fr-FR" altLang="ko-KR" sz="1600" dirty="0">
                <a:latin typeface="+mn-lt"/>
              </a:rPr>
              <a:t>(</a:t>
            </a:r>
            <a:r>
              <a:rPr lang="fr-FR" altLang="ko-KR" sz="1600" dirty="0" err="1">
                <a:latin typeface="+mn-lt"/>
              </a:rPr>
              <a:t>enc</a:t>
            </a:r>
            <a:r>
              <a:rPr lang="fr-FR" altLang="ko-KR" sz="1600" dirty="0">
                <a:latin typeface="+mn-lt"/>
              </a:rPr>
              <a:t>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165" y="4774294"/>
            <a:ext cx="4379095" cy="81911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50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6362</TotalTime>
  <Words>712</Words>
  <Application>Microsoft Office PowerPoint</Application>
  <PresentationFormat>화면 슬라이드 쇼(4:3)</PresentationFormat>
  <Paragraphs>111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Dictionary 다수 값 정의 11주차_03_01</vt:lpstr>
      <vt:lpstr>학습목표</vt:lpstr>
      <vt:lpstr>Dictionary 다수 값 정의</vt:lpstr>
      <vt:lpstr>Dictionary 다수 값 정의 예제 1</vt:lpstr>
      <vt:lpstr>Dictionary 다수 값 정의 예제 2</vt:lpstr>
      <vt:lpstr>연습문제 1, </vt:lpstr>
      <vt:lpstr>연습문제1, 답안</vt:lpstr>
      <vt:lpstr>연습문제 2 </vt:lpstr>
      <vt:lpstr>연습문제2, 답안</vt:lpstr>
      <vt:lpstr>연습문제 3</vt:lpstr>
      <vt:lpstr>연습문제 3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561</cp:revision>
  <dcterms:created xsi:type="dcterms:W3CDTF">2015-11-07T02:06:58Z</dcterms:created>
  <dcterms:modified xsi:type="dcterms:W3CDTF">2022-12-30T02:31:53Z</dcterms:modified>
</cp:coreProperties>
</file>