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1364" r:id="rId2"/>
    <p:sldId id="1365" r:id="rId3"/>
    <p:sldId id="1366" r:id="rId4"/>
    <p:sldId id="1367" r:id="rId5"/>
    <p:sldId id="1368" r:id="rId6"/>
    <p:sldId id="1369" r:id="rId7"/>
    <p:sldId id="1372" r:id="rId8"/>
    <p:sldId id="1373" r:id="rId9"/>
    <p:sldId id="1374" r:id="rId10"/>
    <p:sldId id="1375" r:id="rId11"/>
    <p:sldId id="1376" r:id="rId12"/>
    <p:sldId id="1377" r:id="rId13"/>
    <p:sldId id="137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2022-12-30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39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666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2C94-D95D-4384-89BB-5E4E779DE315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E492-2D41-427F-A255-0915D5FDD3E1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B1D3-B0C8-4B24-AE01-0CE53DA0FAFF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BFB4-6003-4BA9-BF91-DD68C7E499B5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11F6-3F30-4A2C-AA54-A45EBABA41DB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6EE2-E19F-431A-AD56-AB9F66480886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3485-AF9C-4F67-9BDB-B3FE94F9D80C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7323-C360-4E11-8B6F-3F1F2BCC1027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A092-7EE9-4BDC-9C61-25C473B43678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1162-B768-46EE-B914-BFA0BAB3A504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444-9040-483A-9A98-C58B5B01771D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0333-A8E2-4763-A03C-6D82CCF64F50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E9C5-D598-40BC-86C1-C105F62EDADC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6E87-9640-48AB-934F-4C344E1BD802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2EF-7343-48EB-9020-9C342306E7F6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EDBE-00DD-433C-B1D7-5D5B5D1890B1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90B9-A1E7-40DE-9D49-2AC51D7E6121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B29F42-265D-4566-89CF-B8A5EFB60C32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리스트</a:t>
            </a:r>
            <a:r>
              <a:rPr lang="en-US" altLang="ko-KR" sz="4400" b="1" dirty="0">
                <a:solidFill>
                  <a:schemeClr val="bg1"/>
                </a:solidFill>
              </a:rPr>
              <a:t>,</a:t>
            </a:r>
            <a:r>
              <a:rPr lang="ko-KR" altLang="en-US" sz="4400" b="1" dirty="0" err="1">
                <a:solidFill>
                  <a:schemeClr val="bg1"/>
                </a:solidFill>
              </a:rPr>
              <a:t>딕셔너리</a:t>
            </a:r>
            <a:r>
              <a:rPr lang="ko-KR" altLang="en-US" sz="4400" b="1" dirty="0">
                <a:solidFill>
                  <a:schemeClr val="bg1"/>
                </a:solidFill>
              </a:rPr>
              <a:t> 연습문제 풀기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11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92275" y="4927026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2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smtClean="0"/>
              <a:t>4</a:t>
            </a:r>
            <a:r>
              <a:rPr lang="ko-KR" altLang="en-US" smtClean="0"/>
              <a:t> </a:t>
            </a:r>
            <a:r>
              <a:rPr lang="ko-KR" altLang="en-US" dirty="0"/>
              <a:t>코드 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F858C99F-9248-8C44-9522-4EE371CF6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50" y="1583894"/>
            <a:ext cx="8739900" cy="402310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C5514-29D6-A546-A8D2-81EDAB9D9B60}"/>
              </a:ext>
            </a:extLst>
          </p:cNvPr>
          <p:cNvSpPr txBox="1"/>
          <p:nvPr/>
        </p:nvSpPr>
        <p:spPr>
          <a:xfrm>
            <a:off x="351202" y="1686560"/>
            <a:ext cx="8590748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fruits = {'red':['</a:t>
            </a:r>
            <a:r>
              <a:rPr lang="en-US" altLang="ko-KR" sz="1600" dirty="0" err="1">
                <a:latin typeface="+mn-lt"/>
              </a:rPr>
              <a:t>apple','strawberry</a:t>
            </a:r>
            <a:r>
              <a:rPr lang="en-US" altLang="ko-KR" sz="1600" dirty="0">
                <a:latin typeface="+mn-lt"/>
              </a:rPr>
              <a:t>'], 'purple':['grape'],'pink':['</a:t>
            </a:r>
            <a:r>
              <a:rPr lang="en-US" altLang="ko-KR" sz="1600" dirty="0" err="1">
                <a:latin typeface="+mn-lt"/>
              </a:rPr>
              <a:t>peach','plum</a:t>
            </a:r>
            <a:r>
              <a:rPr lang="en-US" altLang="ko-KR" sz="1600" dirty="0">
                <a:latin typeface="+mn-lt"/>
              </a:rPr>
              <a:t>'],'yellow':['</a:t>
            </a:r>
            <a:r>
              <a:rPr lang="en-US" altLang="ko-KR" sz="1600" dirty="0" err="1">
                <a:latin typeface="+mn-lt"/>
              </a:rPr>
              <a:t>lemon','banana</a:t>
            </a:r>
            <a:r>
              <a:rPr lang="en-US" altLang="ko-KR" sz="1600" dirty="0">
                <a:latin typeface="+mn-lt"/>
              </a:rPr>
              <a:t>'],'orange':['orange']}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color = input("</a:t>
            </a:r>
            <a:r>
              <a:rPr lang="ko-KR" altLang="en-US" sz="1600" dirty="0">
                <a:latin typeface="+mn-lt"/>
              </a:rPr>
              <a:t>색깔을 </a:t>
            </a:r>
            <a:r>
              <a:rPr lang="ko-KR" altLang="en-US" sz="1600" dirty="0" err="1">
                <a:latin typeface="+mn-lt"/>
              </a:rPr>
              <a:t>입력하시오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print(fruits[color],"\n")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fruits.pop</a:t>
            </a:r>
            <a:r>
              <a:rPr lang="en-US" altLang="ko-KR" sz="1600" dirty="0">
                <a:latin typeface="+mn-lt"/>
              </a:rPr>
              <a:t>('red')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fruits['green'] = ['avocado']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fruits.keys</a:t>
            </a:r>
            <a:r>
              <a:rPr lang="en-US" altLang="ko-KR" sz="1600" dirty="0">
                <a:latin typeface="+mn-lt"/>
              </a:rPr>
              <a:t>())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fruits.values</a:t>
            </a:r>
            <a:r>
              <a:rPr lang="en-US" altLang="ko-KR" sz="1600" dirty="0">
                <a:latin typeface="+mn-lt"/>
              </a:rPr>
              <a:t>())</a:t>
            </a:r>
          </a:p>
          <a:p>
            <a:r>
              <a:rPr lang="en-US" altLang="ko-KR" sz="1600" dirty="0">
                <a:latin typeface="+mn-lt"/>
              </a:rPr>
              <a:t>print(fruits)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624FC48-3BF1-0642-A471-F94763AE3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02" y="4570984"/>
            <a:ext cx="6233748" cy="86753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3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값이 리스트로</a:t>
            </a:r>
            <a:r>
              <a:rPr lang="en-US" altLang="ko-KR" dirty="0"/>
              <a:t> </a:t>
            </a:r>
            <a:r>
              <a:rPr lang="ko-KR" altLang="en-US" dirty="0"/>
              <a:t>구성하여 여러 개 값을 사용하는 딕셔너리를 활용하기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9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숫자와 </a:t>
            </a:r>
            <a:r>
              <a:rPr lang="ko-KR" altLang="en-US" dirty="0" err="1"/>
              <a:t>나라명을</a:t>
            </a:r>
            <a:r>
              <a:rPr lang="ko-KR" altLang="en-US" dirty="0"/>
              <a:t> </a:t>
            </a:r>
            <a:r>
              <a:rPr lang="ko-KR" altLang="en-US" dirty="0" err="1"/>
              <a:t>사전형으로</a:t>
            </a:r>
            <a:r>
              <a:rPr lang="ko-KR" altLang="en-US" dirty="0"/>
              <a:t> 구성하는 코드를 쓰시오</a:t>
            </a:r>
            <a:endParaRPr lang="en-US" altLang="ko-KR" dirty="0"/>
          </a:p>
          <a:p>
            <a:pPr lvl="1"/>
            <a:r>
              <a:rPr lang="en-US" altLang="ko-KR" dirty="0"/>
              <a:t>‘one’- ‘</a:t>
            </a:r>
            <a:r>
              <a:rPr lang="en-US" altLang="ko-KR" dirty="0" err="1"/>
              <a:t>korea</a:t>
            </a:r>
            <a:r>
              <a:rPr lang="en-US" altLang="ko-KR" dirty="0"/>
              <a:t>’, 82</a:t>
            </a:r>
          </a:p>
          <a:p>
            <a:pPr lvl="1"/>
            <a:r>
              <a:rPr lang="en-US" altLang="ko-KR" dirty="0"/>
              <a:t>‘two‘- ‘brazil’, 55</a:t>
            </a:r>
          </a:p>
          <a:p>
            <a:pPr lvl="1"/>
            <a:r>
              <a:rPr lang="en-US" altLang="ko-KR" dirty="0"/>
              <a:t>‘three’- ‘</a:t>
            </a:r>
            <a:r>
              <a:rPr lang="en-US" altLang="ko-KR" dirty="0" err="1"/>
              <a:t>india</a:t>
            </a:r>
            <a:r>
              <a:rPr lang="en-US" altLang="ko-KR" dirty="0"/>
              <a:t>’, 91</a:t>
            </a:r>
          </a:p>
          <a:p>
            <a:pPr lvl="1"/>
            <a:r>
              <a:rPr lang="en-US" altLang="ko-KR" dirty="0"/>
              <a:t>‘four’- ‘</a:t>
            </a:r>
            <a:r>
              <a:rPr lang="en-US" altLang="ko-KR" dirty="0" err="1"/>
              <a:t>usa</a:t>
            </a:r>
            <a:r>
              <a:rPr lang="en-US" altLang="ko-KR" dirty="0"/>
              <a:t>’, 1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09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주차</a:t>
            </a:r>
            <a:r>
              <a:rPr lang="en-US" altLang="ko-KR" dirty="0"/>
              <a:t>_03_02</a:t>
            </a:r>
            <a:r>
              <a:rPr lang="ko-KR" altLang="en-US" dirty="0"/>
              <a:t> 리스트</a:t>
            </a:r>
            <a:r>
              <a:rPr lang="en-US" altLang="ko-KR" dirty="0"/>
              <a:t>,</a:t>
            </a:r>
            <a:r>
              <a:rPr lang="ko-KR" altLang="en-US" dirty="0" err="1"/>
              <a:t>딕셔너리</a:t>
            </a:r>
            <a:r>
              <a:rPr lang="ko-KR" altLang="en-US" dirty="0"/>
              <a:t> 연습문제 풀기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0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리스트로</a:t>
            </a:r>
            <a:r>
              <a:rPr lang="en-US" altLang="ko-KR" dirty="0"/>
              <a:t> </a:t>
            </a:r>
            <a:r>
              <a:rPr lang="ko-KR" altLang="en-US" dirty="0"/>
              <a:t>구성된 </a:t>
            </a:r>
            <a:r>
              <a:rPr lang="ko-KR" altLang="en-US" dirty="0" err="1"/>
              <a:t>딕셔너리를</a:t>
            </a:r>
            <a:r>
              <a:rPr lang="ko-KR" altLang="en-US" dirty="0"/>
              <a:t> 활용하기</a:t>
            </a:r>
            <a:endParaRPr lang="en-US" altLang="ko-KR" dirty="0"/>
          </a:p>
          <a:p>
            <a:r>
              <a:rPr lang="ko-KR" altLang="en-US" dirty="0"/>
              <a:t>연습문제 풀어보기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50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과 같은 </a:t>
            </a:r>
            <a:r>
              <a:rPr lang="ko-KR" altLang="en-US" dirty="0" err="1"/>
              <a:t>딕셔너리를</a:t>
            </a:r>
            <a:r>
              <a:rPr lang="ko-KR" altLang="en-US" dirty="0"/>
              <a:t> 사용한다</a:t>
            </a:r>
            <a:endParaRPr lang="en-US" altLang="ko-KR" dirty="0"/>
          </a:p>
          <a:p>
            <a:r>
              <a:rPr lang="ko-KR" altLang="en-US" dirty="0"/>
              <a:t>숫자와 </a:t>
            </a:r>
            <a:r>
              <a:rPr lang="ko-KR" altLang="en-US" dirty="0" err="1"/>
              <a:t>나라명을</a:t>
            </a:r>
            <a:r>
              <a:rPr lang="ko-KR" altLang="en-US" dirty="0"/>
              <a:t> </a:t>
            </a:r>
            <a:r>
              <a:rPr lang="ko-KR" altLang="en-US" dirty="0" err="1"/>
              <a:t>사전형으로</a:t>
            </a:r>
            <a:r>
              <a:rPr lang="ko-KR" altLang="en-US" dirty="0"/>
              <a:t> 구성한다</a:t>
            </a:r>
            <a:endParaRPr lang="en-US" altLang="ko-KR" dirty="0"/>
          </a:p>
          <a:p>
            <a:pPr lvl="1"/>
            <a:r>
              <a:rPr lang="en-US" altLang="ko-KR" dirty="0"/>
              <a:t>‘one’ ‘</a:t>
            </a:r>
            <a:r>
              <a:rPr lang="en-US" altLang="ko-KR" dirty="0" err="1"/>
              <a:t>korea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‘two‘ ‘brazil’</a:t>
            </a:r>
          </a:p>
          <a:p>
            <a:pPr lvl="1"/>
            <a:r>
              <a:rPr lang="en-US" altLang="ko-KR" dirty="0"/>
              <a:t>‘three’ ‘</a:t>
            </a:r>
            <a:r>
              <a:rPr lang="en-US" altLang="ko-KR" dirty="0" err="1"/>
              <a:t>india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‘four’ ‘</a:t>
            </a:r>
            <a:r>
              <a:rPr lang="en-US" altLang="ko-KR" dirty="0" err="1"/>
              <a:t>usa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‘five’</a:t>
            </a:r>
            <a:r>
              <a:rPr lang="ko-KR" altLang="en-US" dirty="0"/>
              <a:t>에 </a:t>
            </a:r>
            <a:r>
              <a:rPr lang="en-US" altLang="ko-KR" dirty="0"/>
              <a:t>’japan’</a:t>
            </a:r>
            <a:r>
              <a:rPr lang="ko-KR" altLang="en-US" dirty="0"/>
              <a:t>을 추가하고</a:t>
            </a:r>
            <a:r>
              <a:rPr lang="en-US" altLang="ko-KR" dirty="0"/>
              <a:t>,</a:t>
            </a:r>
            <a:r>
              <a:rPr lang="ko-KR" altLang="en-US" dirty="0"/>
              <a:t> 숫자가 </a:t>
            </a:r>
            <a:r>
              <a:rPr lang="en-US" altLang="ko-KR" dirty="0"/>
              <a:t>‘two’</a:t>
            </a:r>
            <a:r>
              <a:rPr lang="ko-KR" altLang="en-US" dirty="0"/>
              <a:t>인 것을 삭제하라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index</a:t>
            </a:r>
            <a:r>
              <a:rPr lang="ko-KR" altLang="en-US" dirty="0"/>
              <a:t>만 모두 출력한다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값들만 모두 출력한다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B77093-E9BD-8B44-B386-34FCB541AA5F}"/>
              </a:ext>
            </a:extLst>
          </p:cNvPr>
          <p:cNvSpPr txBox="1">
            <a:spLocks/>
          </p:cNvSpPr>
          <p:nvPr/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6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B965728-33B4-6947-A9F9-3B2866387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86" y="1828800"/>
            <a:ext cx="6395829" cy="379538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0BF39-98BB-0546-AE6F-661F7FB2430E}"/>
              </a:ext>
            </a:extLst>
          </p:cNvPr>
          <p:cNvSpPr txBox="1"/>
          <p:nvPr/>
        </p:nvSpPr>
        <p:spPr>
          <a:xfrm>
            <a:off x="640970" y="1995075"/>
            <a:ext cx="7569357" cy="315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country = {'one':'</a:t>
            </a:r>
            <a:r>
              <a:rPr lang="en-US" altLang="ko-KR" sz="1600" dirty="0" err="1">
                <a:latin typeface="+mn-lt"/>
              </a:rPr>
              <a:t>korea</a:t>
            </a:r>
            <a:r>
              <a:rPr lang="en-US" altLang="ko-KR" sz="1600" dirty="0">
                <a:latin typeface="+mn-lt"/>
              </a:rPr>
              <a:t>', '</a:t>
            </a:r>
            <a:r>
              <a:rPr lang="en-US" altLang="ko-KR" sz="1600" dirty="0" err="1">
                <a:latin typeface="+mn-lt"/>
              </a:rPr>
              <a:t>two':'brazil</a:t>
            </a:r>
            <a:r>
              <a:rPr lang="en-US" altLang="ko-KR" sz="1600" dirty="0">
                <a:latin typeface="+mn-lt"/>
              </a:rPr>
              <a:t>', 'three':'</a:t>
            </a:r>
            <a:r>
              <a:rPr lang="en-US" altLang="ko-KR" sz="1600" dirty="0" err="1">
                <a:latin typeface="+mn-lt"/>
              </a:rPr>
              <a:t>india</a:t>
            </a:r>
            <a:r>
              <a:rPr lang="en-US" altLang="ko-KR" sz="1600" dirty="0">
                <a:latin typeface="+mn-lt"/>
              </a:rPr>
              <a:t>', 'four':'</a:t>
            </a:r>
            <a:r>
              <a:rPr lang="en-US" altLang="ko-KR" sz="1600" dirty="0" err="1">
                <a:latin typeface="+mn-lt"/>
              </a:rPr>
              <a:t>usa</a:t>
            </a:r>
            <a:r>
              <a:rPr lang="en-US" altLang="ko-KR" sz="1600" dirty="0">
                <a:latin typeface="+mn-lt"/>
              </a:rPr>
              <a:t>’}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country['five'] = 'japan'</a:t>
            </a:r>
          </a:p>
          <a:p>
            <a:r>
              <a:rPr lang="en-US" altLang="ko-KR" sz="1600" dirty="0">
                <a:latin typeface="+mn-lt"/>
              </a:rPr>
              <a:t>print(country)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country.pop</a:t>
            </a:r>
            <a:r>
              <a:rPr lang="en-US" altLang="ko-KR" sz="1600" dirty="0">
                <a:latin typeface="+mn-lt"/>
              </a:rPr>
              <a:t>('two')</a:t>
            </a:r>
          </a:p>
          <a:p>
            <a:r>
              <a:rPr lang="en-US" altLang="ko-KR" sz="1600" dirty="0">
                <a:latin typeface="+mn-lt"/>
              </a:rPr>
              <a:t>print(country)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country.keys</a:t>
            </a:r>
            <a:r>
              <a:rPr lang="en-US" altLang="ko-KR" sz="1600" dirty="0">
                <a:latin typeface="+mn-lt"/>
              </a:rPr>
              <a:t>())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country.values</a:t>
            </a:r>
            <a:r>
              <a:rPr lang="en-US" altLang="ko-KR" sz="1600" dirty="0">
                <a:latin typeface="+mn-lt"/>
              </a:rPr>
              <a:t>())</a:t>
            </a: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EB01B4-878A-7547-9160-C3E01AF59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5287636"/>
            <a:ext cx="7404100" cy="6731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9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친구 이름과 전화번호로 구성된 </a:t>
            </a:r>
            <a:r>
              <a:rPr lang="ko-KR" altLang="en-US" dirty="0" err="1"/>
              <a:t>사전형</a:t>
            </a:r>
            <a:r>
              <a:rPr lang="ko-KR" altLang="en-US" dirty="0"/>
              <a:t> </a:t>
            </a:r>
            <a:r>
              <a:rPr lang="en-US" altLang="ko-KR" dirty="0"/>
              <a:t>phone</a:t>
            </a:r>
            <a:r>
              <a:rPr lang="ko-KR" altLang="en-US" dirty="0"/>
              <a:t>을 구성한다</a:t>
            </a:r>
            <a:endParaRPr lang="en-US" altLang="ko-KR" dirty="0"/>
          </a:p>
          <a:p>
            <a:r>
              <a:rPr lang="ko-KR" altLang="en-US" dirty="0"/>
              <a:t>아이템 추가로 </a:t>
            </a:r>
            <a:r>
              <a:rPr lang="en-US" altLang="ko-KR" dirty="0"/>
              <a:t>5</a:t>
            </a:r>
            <a:r>
              <a:rPr lang="ko-KR" altLang="en-US" dirty="0"/>
              <a:t>명의 자료를 입력</a:t>
            </a:r>
            <a:r>
              <a:rPr lang="en-US" altLang="ko-KR" dirty="0"/>
              <a:t>, </a:t>
            </a:r>
            <a:r>
              <a:rPr lang="ko-KR" altLang="en-US" dirty="0"/>
              <a:t>이 때 입력은 함수로 구성한다</a:t>
            </a:r>
            <a:endParaRPr lang="en-US" altLang="ko-KR" dirty="0"/>
          </a:p>
          <a:p>
            <a:r>
              <a:rPr lang="ko-KR" altLang="en-US" dirty="0"/>
              <a:t>입력된 자료의 </a:t>
            </a:r>
            <a:r>
              <a:rPr lang="en-US" altLang="ko-KR" dirty="0"/>
              <a:t>index</a:t>
            </a:r>
            <a:r>
              <a:rPr lang="ko-KR" altLang="en-US" dirty="0"/>
              <a:t>만 모두 출력한다</a:t>
            </a:r>
            <a:endParaRPr lang="en-US" altLang="ko-KR" dirty="0"/>
          </a:p>
          <a:p>
            <a:r>
              <a:rPr lang="ko-KR" altLang="en-US" dirty="0"/>
              <a:t>입력된 자료의 값들만 모두 출력한다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93486" y="1519603"/>
            <a:ext cx="5597723" cy="438880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10555" y="1744235"/>
            <a:ext cx="496358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phone = {}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add_phonenumber</a:t>
            </a:r>
            <a:r>
              <a:rPr lang="en-US" altLang="ko-KR" sz="1600" dirty="0">
                <a:latin typeface="+mn-lt"/>
              </a:rPr>
              <a:t>(n):</a:t>
            </a:r>
          </a:p>
          <a:p>
            <a:r>
              <a:rPr lang="en-US" altLang="ko-KR" sz="1600" dirty="0">
                <a:latin typeface="+mn-lt"/>
              </a:rPr>
              <a:t>    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range(n):</a:t>
            </a:r>
          </a:p>
          <a:p>
            <a:r>
              <a:rPr lang="en-US" altLang="ko-KR" sz="1600" dirty="0">
                <a:latin typeface="+mn-lt"/>
              </a:rPr>
              <a:t>        print(i+1)</a:t>
            </a:r>
          </a:p>
          <a:p>
            <a:r>
              <a:rPr lang="en-US" altLang="ko-KR" sz="1600" dirty="0">
                <a:latin typeface="+mn-lt"/>
              </a:rPr>
              <a:t>        index = input('</a:t>
            </a:r>
            <a:r>
              <a:rPr lang="ko-KR" altLang="en-US" sz="1600" dirty="0">
                <a:latin typeface="+mn-lt"/>
              </a:rPr>
              <a:t>이름</a:t>
            </a:r>
            <a:r>
              <a:rPr lang="en-US" altLang="ko-KR" sz="1600" dirty="0">
                <a:latin typeface="+mn-lt"/>
              </a:rPr>
              <a:t>: ')</a:t>
            </a:r>
          </a:p>
          <a:p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 err="1">
                <a:latin typeface="+mn-lt"/>
              </a:rPr>
              <a:t>phonenumber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(input('</a:t>
            </a:r>
            <a:r>
              <a:rPr lang="ko-KR" altLang="en-US" sz="1600" dirty="0">
                <a:latin typeface="+mn-lt"/>
              </a:rPr>
              <a:t>전화번호</a:t>
            </a:r>
            <a:r>
              <a:rPr lang="en-US" altLang="ko-KR" sz="1600" dirty="0">
                <a:latin typeface="+mn-lt"/>
              </a:rPr>
              <a:t>: '))</a:t>
            </a:r>
          </a:p>
          <a:p>
            <a:r>
              <a:rPr lang="en-US" altLang="ko-KR" sz="1600" dirty="0">
                <a:latin typeface="+mn-lt"/>
              </a:rPr>
              <a:t>        phone[index] = </a:t>
            </a:r>
            <a:r>
              <a:rPr lang="en-US" altLang="ko-KR" sz="1600" dirty="0" err="1">
                <a:latin typeface="+mn-lt"/>
              </a:rPr>
              <a:t>phonenumber</a:t>
            </a:r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add_phonenumber</a:t>
            </a:r>
            <a:r>
              <a:rPr lang="en-US" altLang="ko-KR" sz="1600" dirty="0">
                <a:latin typeface="+mn-lt"/>
              </a:rPr>
              <a:t>(5)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print(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phone.keys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())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print(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phone.values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())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66" y="3976626"/>
            <a:ext cx="4271984" cy="223939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연습문제 </a:t>
            </a:r>
            <a:r>
              <a:rPr lang="en-US" altLang="ko-KR"/>
              <a:t>3</a:t>
            </a:r>
            <a:r>
              <a:rPr lang="ko-KR" altLang="en-US"/>
              <a:t>과 같은 딕셔너리를 사용한다</a:t>
            </a:r>
            <a:endParaRPr lang="en-US" altLang="ko-KR"/>
          </a:p>
          <a:p>
            <a:r>
              <a:rPr lang="ko-KR" altLang="en-US"/>
              <a:t>교사명과 담당교과목명을 사전형으로 구성한다</a:t>
            </a:r>
            <a:endParaRPr lang="en-US" altLang="ko-KR"/>
          </a:p>
          <a:p>
            <a:pPr lvl="1"/>
            <a:r>
              <a:rPr lang="en-US" altLang="ko-KR"/>
              <a:t>‘</a:t>
            </a:r>
            <a:r>
              <a:rPr lang="ko-KR" altLang="en-US"/>
              <a:t>김경미</a:t>
            </a:r>
            <a:r>
              <a:rPr lang="en-US" altLang="ko-KR"/>
              <a:t>’ ‘</a:t>
            </a:r>
            <a:r>
              <a:rPr lang="ko-KR" altLang="en-US"/>
              <a:t>수학</a:t>
            </a:r>
            <a:r>
              <a:rPr lang="en-US" altLang="ko-KR"/>
              <a:t>’, ’</a:t>
            </a:r>
            <a:r>
              <a:rPr lang="ko-KR" altLang="en-US"/>
              <a:t>과학</a:t>
            </a:r>
            <a:r>
              <a:rPr lang="en-US" altLang="ko-KR"/>
              <a:t>’</a:t>
            </a:r>
          </a:p>
          <a:p>
            <a:pPr lvl="1"/>
            <a:r>
              <a:rPr lang="en-US" altLang="ko-KR"/>
              <a:t>‘</a:t>
            </a:r>
            <a:r>
              <a:rPr lang="ko-KR" altLang="en-US"/>
              <a:t>최영희</a:t>
            </a:r>
            <a:r>
              <a:rPr lang="en-US" altLang="ko-KR"/>
              <a:t>‘ ‘</a:t>
            </a:r>
            <a:r>
              <a:rPr lang="ko-KR" altLang="en-US"/>
              <a:t>영어</a:t>
            </a:r>
            <a:r>
              <a:rPr lang="en-US" altLang="ko-KR"/>
              <a:t>', ‘</a:t>
            </a:r>
            <a:r>
              <a:rPr lang="ko-KR" altLang="en-US"/>
              <a:t>수학</a:t>
            </a:r>
            <a:r>
              <a:rPr lang="en-US" altLang="ko-KR"/>
              <a:t>‘</a:t>
            </a:r>
          </a:p>
          <a:p>
            <a:pPr lvl="1"/>
            <a:r>
              <a:rPr lang="en-US" altLang="ko-KR"/>
              <a:t>‘</a:t>
            </a:r>
            <a:r>
              <a:rPr lang="ko-KR" altLang="en-US"/>
              <a:t>강동원</a:t>
            </a:r>
            <a:r>
              <a:rPr lang="en-US" altLang="ko-KR"/>
              <a:t>’ ’</a:t>
            </a:r>
            <a:r>
              <a:rPr lang="ko-KR" altLang="en-US"/>
              <a:t>영어</a:t>
            </a:r>
            <a:r>
              <a:rPr lang="en-US" altLang="ko-KR"/>
              <a:t>’</a:t>
            </a:r>
          </a:p>
          <a:p>
            <a:pPr lvl="1"/>
            <a:r>
              <a:rPr lang="en-US" altLang="ko-KR"/>
              <a:t>‘</a:t>
            </a:r>
            <a:r>
              <a:rPr lang="ko-KR" altLang="en-US"/>
              <a:t>정필수</a:t>
            </a:r>
            <a:r>
              <a:rPr lang="en-US" altLang="ko-KR"/>
              <a:t>’ ‘</a:t>
            </a:r>
            <a:r>
              <a:rPr lang="ko-KR" altLang="en-US"/>
              <a:t>사회</a:t>
            </a:r>
            <a:r>
              <a:rPr lang="en-US" altLang="ko-KR"/>
              <a:t>’, ‘</a:t>
            </a:r>
            <a:r>
              <a:rPr lang="ko-KR" altLang="en-US"/>
              <a:t>역사</a:t>
            </a:r>
            <a:r>
              <a:rPr lang="en-US" altLang="ko-KR"/>
              <a:t>’</a:t>
            </a:r>
          </a:p>
          <a:p>
            <a:pPr lvl="1"/>
            <a:r>
              <a:rPr lang="en-US" altLang="ko-KR"/>
              <a:t>‘</a:t>
            </a:r>
            <a:r>
              <a:rPr lang="ko-KR" altLang="en-US"/>
              <a:t>박희수</a:t>
            </a:r>
            <a:r>
              <a:rPr lang="en-US" altLang="ko-KR"/>
              <a:t>’ ‘</a:t>
            </a:r>
            <a:r>
              <a:rPr lang="ko-KR" altLang="en-US"/>
              <a:t>국어</a:t>
            </a:r>
            <a:r>
              <a:rPr lang="en-US" altLang="ko-KR"/>
              <a:t>’</a:t>
            </a:r>
          </a:p>
          <a:p>
            <a:pPr lvl="1"/>
            <a:r>
              <a:rPr lang="en-US" altLang="ko-KR"/>
              <a:t>‘</a:t>
            </a:r>
            <a:r>
              <a:rPr lang="ko-KR" altLang="en-US"/>
              <a:t>이승철</a:t>
            </a:r>
            <a:r>
              <a:rPr lang="en-US" altLang="ko-KR"/>
              <a:t>’  ‘</a:t>
            </a:r>
            <a:r>
              <a:rPr lang="ko-KR" altLang="en-US"/>
              <a:t>수학</a:t>
            </a:r>
            <a:r>
              <a:rPr lang="en-US" altLang="ko-KR"/>
              <a:t>’, ’</a:t>
            </a:r>
            <a:r>
              <a:rPr lang="ko-KR" altLang="en-US"/>
              <a:t>과학</a:t>
            </a:r>
            <a:r>
              <a:rPr lang="en-US" altLang="ko-KR"/>
              <a:t>’</a:t>
            </a:r>
          </a:p>
          <a:p>
            <a:r>
              <a:rPr lang="ko-KR" altLang="en-US"/>
              <a:t>담당교과목명을 입력하면 교사명을 출력한다</a:t>
            </a:r>
            <a:endParaRPr lang="en-US" altLang="ko-KR"/>
          </a:p>
          <a:p>
            <a:r>
              <a:rPr lang="ko-KR" altLang="en-US"/>
              <a:t>담당교과목을 여러명의 교사가 강의하는 경우</a:t>
            </a:r>
            <a:r>
              <a:rPr lang="en-US" altLang="ko-KR"/>
              <a:t>, </a:t>
            </a:r>
            <a:r>
              <a:rPr lang="ko-KR" altLang="en-US"/>
              <a:t>모든 교사명을 다 출력한다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17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 </a:t>
            </a:r>
            <a:r>
              <a:rPr lang="ko-KR" altLang="en-US" dirty="0"/>
              <a:t>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27637" y="1779823"/>
            <a:ext cx="8739900" cy="402310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6789" y="1882489"/>
            <a:ext cx="859074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find_teacher</a:t>
            </a:r>
            <a:r>
              <a:rPr lang="en-US" altLang="ko-KR" sz="1600" dirty="0">
                <a:latin typeface="+mn-lt"/>
              </a:rPr>
              <a:t>(sub):</a:t>
            </a:r>
          </a:p>
          <a:p>
            <a:r>
              <a:rPr lang="en-US" altLang="ko-KR" sz="1600" dirty="0">
                <a:latin typeface="+mn-lt"/>
              </a:rPr>
              <a:t>    Subjects = {'</a:t>
            </a:r>
            <a:r>
              <a:rPr lang="ko-KR" altLang="en-US" sz="1600" dirty="0">
                <a:latin typeface="+mn-lt"/>
              </a:rPr>
              <a:t>김경미</a:t>
            </a:r>
            <a:r>
              <a:rPr lang="en-US" altLang="ko-KR" sz="1600" dirty="0">
                <a:latin typeface="+mn-lt"/>
              </a:rPr>
              <a:t>':['</a:t>
            </a:r>
            <a:r>
              <a:rPr lang="ko-KR" altLang="en-US" sz="1600" dirty="0">
                <a:latin typeface="+mn-lt"/>
              </a:rPr>
              <a:t>수학</a:t>
            </a:r>
            <a:r>
              <a:rPr lang="en-US" altLang="ko-KR" sz="1600" dirty="0">
                <a:latin typeface="+mn-lt"/>
              </a:rPr>
              <a:t>','</a:t>
            </a:r>
            <a:r>
              <a:rPr lang="ko-KR" altLang="en-US" sz="1600" dirty="0">
                <a:latin typeface="+mn-lt"/>
              </a:rPr>
              <a:t>과학</a:t>
            </a:r>
            <a:r>
              <a:rPr lang="en-US" altLang="ko-KR" sz="1600" dirty="0">
                <a:latin typeface="+mn-lt"/>
              </a:rPr>
              <a:t>'],'</a:t>
            </a:r>
            <a:r>
              <a:rPr lang="ko-KR" altLang="en-US" sz="1600" dirty="0">
                <a:latin typeface="+mn-lt"/>
              </a:rPr>
              <a:t>최영희</a:t>
            </a:r>
            <a:r>
              <a:rPr lang="en-US" altLang="ko-KR" sz="1600" dirty="0">
                <a:latin typeface="+mn-lt"/>
              </a:rPr>
              <a:t>':['</a:t>
            </a:r>
            <a:r>
              <a:rPr lang="ko-KR" altLang="en-US" sz="1600" dirty="0">
                <a:latin typeface="+mn-lt"/>
              </a:rPr>
              <a:t>영어</a:t>
            </a:r>
            <a:r>
              <a:rPr lang="en-US" altLang="ko-KR" sz="1600" dirty="0">
                <a:latin typeface="+mn-lt"/>
              </a:rPr>
              <a:t>', '</a:t>
            </a:r>
            <a:r>
              <a:rPr lang="ko-KR" altLang="en-US" sz="1600" dirty="0">
                <a:latin typeface="+mn-lt"/>
              </a:rPr>
              <a:t>수학</a:t>
            </a:r>
            <a:r>
              <a:rPr lang="en-US" altLang="ko-KR" sz="1600" dirty="0">
                <a:latin typeface="+mn-lt"/>
              </a:rPr>
              <a:t>'], '</a:t>
            </a:r>
            <a:r>
              <a:rPr lang="ko-KR" altLang="en-US" sz="1600" dirty="0">
                <a:latin typeface="+mn-lt"/>
              </a:rPr>
              <a:t>강동원</a:t>
            </a:r>
            <a:r>
              <a:rPr lang="en-US" altLang="ko-KR" sz="1600" dirty="0">
                <a:latin typeface="+mn-lt"/>
              </a:rPr>
              <a:t>':'</a:t>
            </a:r>
            <a:r>
              <a:rPr lang="ko-KR" altLang="en-US" sz="1600" dirty="0">
                <a:latin typeface="+mn-lt"/>
              </a:rPr>
              <a:t>영어</a:t>
            </a:r>
            <a:r>
              <a:rPr lang="en-US" altLang="ko-KR" sz="1600" dirty="0">
                <a:latin typeface="+mn-lt"/>
              </a:rPr>
              <a:t>', '</a:t>
            </a:r>
            <a:r>
              <a:rPr lang="ko-KR" altLang="en-US" sz="1600" dirty="0" err="1">
                <a:latin typeface="+mn-lt"/>
              </a:rPr>
              <a:t>정필수</a:t>
            </a:r>
            <a:r>
              <a:rPr lang="en-US" altLang="ko-KR" sz="1600" dirty="0">
                <a:latin typeface="+mn-lt"/>
              </a:rPr>
              <a:t>':['</a:t>
            </a:r>
            <a:r>
              <a:rPr lang="ko-KR" altLang="en-US" sz="1600" dirty="0">
                <a:latin typeface="+mn-lt"/>
              </a:rPr>
              <a:t>사회</a:t>
            </a:r>
            <a:r>
              <a:rPr lang="en-US" altLang="ko-KR" sz="1600" dirty="0">
                <a:latin typeface="+mn-lt"/>
              </a:rPr>
              <a:t>', '</a:t>
            </a:r>
            <a:r>
              <a:rPr lang="ko-KR" altLang="en-US" sz="1600" dirty="0">
                <a:latin typeface="+mn-lt"/>
              </a:rPr>
              <a:t>역사</a:t>
            </a:r>
            <a:r>
              <a:rPr lang="en-US" altLang="ko-KR" sz="1600" dirty="0">
                <a:latin typeface="+mn-lt"/>
              </a:rPr>
              <a:t>'], '</a:t>
            </a:r>
            <a:r>
              <a:rPr lang="ko-KR" altLang="en-US" sz="1600" dirty="0">
                <a:latin typeface="+mn-lt"/>
              </a:rPr>
              <a:t>박희수</a:t>
            </a:r>
            <a:r>
              <a:rPr lang="en-US" altLang="ko-KR" sz="1600" dirty="0">
                <a:latin typeface="+mn-lt"/>
              </a:rPr>
              <a:t>':'</a:t>
            </a:r>
            <a:r>
              <a:rPr lang="ko-KR" altLang="en-US" sz="1600" dirty="0">
                <a:latin typeface="+mn-lt"/>
              </a:rPr>
              <a:t>국어</a:t>
            </a:r>
            <a:r>
              <a:rPr lang="en-US" altLang="ko-KR" sz="1600" dirty="0">
                <a:latin typeface="+mn-lt"/>
              </a:rPr>
              <a:t>', '</a:t>
            </a:r>
            <a:r>
              <a:rPr lang="ko-KR" altLang="en-US" sz="1600" dirty="0">
                <a:latin typeface="+mn-lt"/>
              </a:rPr>
              <a:t>이승철</a:t>
            </a:r>
            <a:r>
              <a:rPr lang="en-US" altLang="ko-KR" sz="1600" dirty="0">
                <a:latin typeface="+mn-lt"/>
              </a:rPr>
              <a:t>':['</a:t>
            </a:r>
            <a:r>
              <a:rPr lang="ko-KR" altLang="en-US" sz="1600" dirty="0">
                <a:latin typeface="+mn-lt"/>
              </a:rPr>
              <a:t>수학</a:t>
            </a:r>
            <a:r>
              <a:rPr lang="en-US" altLang="ko-KR" sz="1600" dirty="0">
                <a:latin typeface="+mn-lt"/>
              </a:rPr>
              <a:t>', '</a:t>
            </a:r>
            <a:r>
              <a:rPr lang="ko-KR" altLang="en-US" sz="1600" dirty="0">
                <a:latin typeface="+mn-lt"/>
              </a:rPr>
              <a:t>과학</a:t>
            </a:r>
            <a:r>
              <a:rPr lang="en-US" altLang="ko-KR" sz="1600" dirty="0">
                <a:latin typeface="+mn-lt"/>
              </a:rPr>
              <a:t>']}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   teacher = []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for key in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Subjects.keys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():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        if sub in Subjects[key]: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           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teacher.append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(key)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   return teacher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sub = input('</a:t>
            </a:r>
            <a:r>
              <a:rPr lang="ko-KR" altLang="en-US" sz="1600" dirty="0">
                <a:latin typeface="+mn-lt"/>
              </a:rPr>
              <a:t>과목을 입력하시오</a:t>
            </a:r>
            <a:r>
              <a:rPr lang="en-US" altLang="ko-KR" sz="1600" dirty="0">
                <a:latin typeface="+mn-lt"/>
              </a:rPr>
              <a:t>: ')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find_teacher</a:t>
            </a:r>
            <a:r>
              <a:rPr lang="en-US" altLang="ko-KR" sz="1600" dirty="0">
                <a:latin typeface="+mn-lt"/>
              </a:rPr>
              <a:t>(sub))</a:t>
            </a: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00" y="3228408"/>
            <a:ext cx="4502166" cy="257451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27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4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r>
              <a:rPr lang="ko-KR" altLang="en-US" dirty="0"/>
              <a:t>와 같은 </a:t>
            </a:r>
            <a:r>
              <a:rPr lang="ko-KR" altLang="en-US" dirty="0" err="1"/>
              <a:t>딕셔너리를</a:t>
            </a:r>
            <a:r>
              <a:rPr lang="ko-KR" altLang="en-US" dirty="0"/>
              <a:t> 사용한다</a:t>
            </a:r>
            <a:endParaRPr lang="en-US" altLang="ko-KR" dirty="0"/>
          </a:p>
          <a:p>
            <a:r>
              <a:rPr lang="ko-KR" altLang="en-US" dirty="0"/>
              <a:t>색깔과 </a:t>
            </a:r>
            <a:r>
              <a:rPr lang="ko-KR" altLang="en-US" dirty="0" err="1"/>
              <a:t>과일명을</a:t>
            </a:r>
            <a:r>
              <a:rPr lang="ko-KR" altLang="en-US" dirty="0"/>
              <a:t> </a:t>
            </a:r>
            <a:r>
              <a:rPr lang="ko-KR" altLang="en-US" dirty="0" err="1"/>
              <a:t>사전형으로</a:t>
            </a:r>
            <a:r>
              <a:rPr lang="ko-KR" altLang="en-US" dirty="0"/>
              <a:t> 구성한다</a:t>
            </a:r>
            <a:endParaRPr lang="en-US" altLang="ko-KR" dirty="0"/>
          </a:p>
          <a:p>
            <a:pPr lvl="1"/>
            <a:r>
              <a:rPr lang="en-US" altLang="ko-KR" dirty="0"/>
              <a:t>‘red’ ‘apple’, ’strawberry’</a:t>
            </a:r>
          </a:p>
          <a:p>
            <a:pPr lvl="1"/>
            <a:r>
              <a:rPr lang="en-US" altLang="ko-KR" dirty="0"/>
              <a:t>‘purple‘ ‘grape’</a:t>
            </a:r>
          </a:p>
          <a:p>
            <a:pPr lvl="1"/>
            <a:r>
              <a:rPr lang="en-US" altLang="ko-KR" dirty="0"/>
              <a:t>‘pink’ ’peach’, ‘plum’</a:t>
            </a:r>
          </a:p>
          <a:p>
            <a:pPr lvl="1"/>
            <a:r>
              <a:rPr lang="en-US" altLang="ko-KR" dirty="0"/>
              <a:t>‘yellow’ ‘lemon’, ‘banana’</a:t>
            </a:r>
          </a:p>
          <a:p>
            <a:pPr lvl="1"/>
            <a:r>
              <a:rPr lang="en-US" altLang="ko-KR" dirty="0"/>
              <a:t>‘orange’ ‘orange’</a:t>
            </a:r>
          </a:p>
          <a:p>
            <a:r>
              <a:rPr lang="ko-KR" altLang="en-US" dirty="0" err="1"/>
              <a:t>색깔명을</a:t>
            </a:r>
            <a:r>
              <a:rPr lang="ko-KR" altLang="en-US" dirty="0"/>
              <a:t> 입력하면 </a:t>
            </a:r>
            <a:r>
              <a:rPr lang="ko-KR" altLang="en-US" dirty="0" err="1"/>
              <a:t>과일명을</a:t>
            </a:r>
            <a:r>
              <a:rPr lang="ko-KR" altLang="en-US" dirty="0"/>
              <a:t> 출력한다</a:t>
            </a:r>
            <a:endParaRPr lang="en-US" altLang="ko-KR" dirty="0"/>
          </a:p>
          <a:p>
            <a:r>
              <a:rPr lang="ko-KR" altLang="en-US" dirty="0"/>
              <a:t>색깔이 </a:t>
            </a:r>
            <a:r>
              <a:rPr lang="en-US" altLang="ko-KR" dirty="0"/>
              <a:t>‘red’</a:t>
            </a:r>
            <a:r>
              <a:rPr lang="ko-KR" altLang="en-US" dirty="0"/>
              <a:t> 인 것을 삭제하고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‘green’</a:t>
            </a:r>
            <a:r>
              <a:rPr lang="ko-KR" altLang="en-US" dirty="0"/>
              <a:t>에 </a:t>
            </a:r>
            <a:r>
              <a:rPr lang="en-US" altLang="ko-KR" dirty="0"/>
              <a:t>’avocado’</a:t>
            </a:r>
            <a:r>
              <a:rPr lang="ko-KR" altLang="en-US" dirty="0"/>
              <a:t>를 추가하라</a:t>
            </a: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9F6A0E2-4158-EA4B-A017-E4F274560D88}"/>
              </a:ext>
            </a:extLst>
          </p:cNvPr>
          <p:cNvSpPr txBox="1">
            <a:spLocks/>
          </p:cNvSpPr>
          <p:nvPr/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48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6367</TotalTime>
  <Words>567</Words>
  <Application>Microsoft Office PowerPoint</Application>
  <PresentationFormat>화면 슬라이드 쇼(4:3)</PresentationFormat>
  <Paragraphs>125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함초롬바탕</vt:lpstr>
      <vt:lpstr>Arial</vt:lpstr>
      <vt:lpstr>Century Gothic</vt:lpstr>
      <vt:lpstr>Wingdings 3</vt:lpstr>
      <vt:lpstr>이온</vt:lpstr>
      <vt:lpstr>리스트,딕셔너리 연습문제 풀기 11주차_03_02</vt:lpstr>
      <vt:lpstr>학습목표</vt:lpstr>
      <vt:lpstr>연습문제 1</vt:lpstr>
      <vt:lpstr>연습문제 1 코드</vt:lpstr>
      <vt:lpstr>연습문제 2</vt:lpstr>
      <vt:lpstr>연습문제 2 코드</vt:lpstr>
      <vt:lpstr>연습문제 3</vt:lpstr>
      <vt:lpstr>연습문제 3 코드</vt:lpstr>
      <vt:lpstr>연습문제 4 </vt:lpstr>
      <vt:lpstr>연습문제 4 코드 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564</cp:revision>
  <dcterms:created xsi:type="dcterms:W3CDTF">2015-11-07T02:06:58Z</dcterms:created>
  <dcterms:modified xsi:type="dcterms:W3CDTF">2022-12-30T02:33:53Z</dcterms:modified>
</cp:coreProperties>
</file>