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401" r:id="rId2"/>
    <p:sldId id="1402" r:id="rId3"/>
    <p:sldId id="1403" r:id="rId4"/>
    <p:sldId id="1404" r:id="rId5"/>
    <p:sldId id="1405" r:id="rId6"/>
    <p:sldId id="1406" r:id="rId7"/>
    <p:sldId id="1407" r:id="rId8"/>
    <p:sldId id="1408" r:id="rId9"/>
    <p:sldId id="1409" r:id="rId10"/>
    <p:sldId id="1410" r:id="rId11"/>
    <p:sldId id="1411" r:id="rId12"/>
    <p:sldId id="1412" r:id="rId13"/>
    <p:sldId id="141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6" d="100"/>
          <a:sy n="9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433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1221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620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843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DDF2-A693-43C0-ACA6-2CD2F9D7B67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2792-D97C-4C26-814C-A4F01400EC46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1971-7E7E-455E-B60A-DC29278AEDCB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B7526-0050-4CFC-8910-6F5A1845ED7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318A1-2A91-4300-BA8F-88C038CDD169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5ADF-B3F1-4AE6-B3EE-6D04755ED72D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B906E-6A76-4375-BFBF-21E823EA132E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6872F-D0D1-479A-8660-16356112A10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CFEC5-A480-48B9-A057-449CE24C040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9D83A-7980-4A6B-BB72-145E3B3BC909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94682-F346-4514-A01E-E023D3FFE70C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2CFB-FF6E-4242-840C-79DCB09EBB14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588C5-26F4-4C60-B73B-CE58B989C07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578F-D17B-4C0E-B346-509C7E443B43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E2490-0C29-42AE-9578-4146856989C1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4C058-01D2-4C56-9FAF-F3FCD9EBDF8E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5218-2EA3-4B29-996A-8B4E03317BE2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166190-B9ED-433A-A019-3DED62630A30}" type="datetime1">
              <a:rPr lang="ko-KR" altLang="en-US" smtClean="0"/>
              <a:t>2023-05-03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0933" y="2689665"/>
            <a:ext cx="7214987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입출력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3364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0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6646" y="1572451"/>
            <a:ext cx="8585872" cy="296063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684515"/>
            <a:ext cx="88721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open(‘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sentence = []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[]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sentence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line.split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print(sentence[0],'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해당 숫자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(sentence[1:]),'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개 중 가장 큰 값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',max(sentence[1:]))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56" y="4414101"/>
            <a:ext cx="6400062" cy="123872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8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</a:t>
            </a:r>
            <a:r>
              <a:rPr lang="ko-KR" altLang="en-US" dirty="0" smtClean="0"/>
              <a:t>연습문제 </a:t>
            </a:r>
            <a:r>
              <a:rPr lang="ko-KR" altLang="en-US" dirty="0"/>
              <a:t>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89652" y="109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33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파일에서 숫자를 읽은 후 숫자로 사용하려면 </a:t>
            </a:r>
            <a:r>
              <a:rPr lang="ko-KR" altLang="en-US" dirty="0" smtClean="0"/>
              <a:t>변환을 </a:t>
            </a:r>
            <a:r>
              <a:rPr lang="ko-KR" altLang="en-US" dirty="0"/>
              <a:t>해야 하나요</a:t>
            </a:r>
            <a:r>
              <a:rPr lang="en-US" altLang="ko-KR" dirty="0" smtClean="0"/>
              <a:t>?</a:t>
            </a:r>
          </a:p>
          <a:p>
            <a:r>
              <a:rPr lang="ko-KR" altLang="en-US" dirty="0" smtClean="0"/>
              <a:t>파일을 모두 다 읽어서 처리하고 닫을 때 사용하는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무엇인가요</a:t>
            </a:r>
            <a:r>
              <a:rPr lang="en-US" altLang="ko-KR" smtClean="0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6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12</a:t>
            </a:r>
            <a:r>
              <a:rPr lang="ko-KR" altLang="en-US"/>
              <a:t>주차</a:t>
            </a:r>
            <a:r>
              <a:rPr lang="en-US" altLang="ko-KR" dirty="0"/>
              <a:t>_01_02</a:t>
            </a:r>
            <a:r>
              <a:rPr lang="ko-KR" altLang="en-US" dirty="0"/>
              <a:t> 파일 입출력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69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4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2052925"/>
            <a:ext cx="7241126" cy="919511"/>
          </a:xfrm>
        </p:spPr>
        <p:txBody>
          <a:bodyPr/>
          <a:lstStyle/>
          <a:p>
            <a:r>
              <a:rPr lang="en-US" altLang="ko-KR" dirty="0"/>
              <a:t>‘number.txt’</a:t>
            </a:r>
            <a:r>
              <a:rPr lang="ko-KR" altLang="en-US" dirty="0"/>
              <a:t>를 읽어서 합계와 평균을 구하시오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325230-B05C-454A-A2EE-D9B9A4B31D4C}"/>
              </a:ext>
            </a:extLst>
          </p:cNvPr>
          <p:cNvSpPr txBox="1">
            <a:spLocks/>
          </p:cNvSpPr>
          <p:nvPr/>
        </p:nvSpPr>
        <p:spPr>
          <a:xfrm>
            <a:off x="315251" y="258444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	‘number.txt’ </a:t>
            </a:r>
            <a:r>
              <a:rPr lang="ko-KR" altLang="en-US" sz="2000" b="0" dirty="0"/>
              <a:t>저장 내용</a:t>
            </a:r>
            <a:endParaRPr lang="en-US" altLang="ko-KR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17F6C-95C1-1442-A82C-DE309CBEF7CA}"/>
              </a:ext>
            </a:extLst>
          </p:cNvPr>
          <p:cNvSpPr txBox="1"/>
          <p:nvPr/>
        </p:nvSpPr>
        <p:spPr>
          <a:xfrm>
            <a:off x="1977511" y="3148430"/>
            <a:ext cx="1648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</a:t>
            </a:r>
          </a:p>
          <a:p>
            <a:r>
              <a:rPr lang="en-US" altLang="ko-KR" dirty="0"/>
              <a:t>123</a:t>
            </a:r>
          </a:p>
          <a:p>
            <a:r>
              <a:rPr lang="en-US" altLang="ko-KR" dirty="0"/>
              <a:t>67</a:t>
            </a:r>
          </a:p>
          <a:p>
            <a:r>
              <a:rPr lang="en-US" altLang="ko-KR" dirty="0"/>
              <a:t>31</a:t>
            </a:r>
          </a:p>
          <a:p>
            <a:r>
              <a:rPr lang="en-US" altLang="ko-KR" dirty="0"/>
              <a:t>999</a:t>
            </a:r>
          </a:p>
          <a:p>
            <a:r>
              <a:rPr lang="en-US" altLang="ko-KR" dirty="0"/>
              <a:t>1024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255</a:t>
            </a:r>
          </a:p>
          <a:p>
            <a:r>
              <a:rPr lang="en-US" altLang="ko-KR" dirty="0"/>
              <a:t>47246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689048" y="2972436"/>
            <a:ext cx="2569553" cy="34163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6" y="1690689"/>
            <a:ext cx="7185396" cy="32657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518" y="1782893"/>
            <a:ext cx="6891212" cy="26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open('number.txt')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total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mean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total = total +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mean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total /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print('Number list = ', s, '\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nTotal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', total, '\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nMean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', round(mean,2))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7" y="4788715"/>
            <a:ext cx="8032823" cy="149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30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읽어와 공백을 포함한 전체 문장의 길이를 출력한다</a:t>
            </a:r>
            <a:endParaRPr lang="en-US" altLang="ko-KR" dirty="0"/>
          </a:p>
          <a:p>
            <a:r>
              <a:rPr lang="ko-KR" altLang="en-US" dirty="0"/>
              <a:t>가장 긴 문장이 몇 번째 문장인지와 해당 문장을 출력한다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2735745" y="337930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   ‘poem.txt’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666302" y="3953547"/>
            <a:ext cx="62618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I carry your heart with me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am never without it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fear no fate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it's you are whatever a moon has always meant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whatever a sun will always sing is you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here is the deepest secret nobody knows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carry your heart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8947" y="3797933"/>
            <a:ext cx="6141269" cy="28965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9022" y="1582177"/>
            <a:ext cx="8098732" cy="48478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54" y="1674381"/>
            <a:ext cx="788670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long = 0</a:t>
            </a: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공백을 포함한 전체 문장의 길이는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sum)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 &gt; long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long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가장 긴 문장은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문장이고 내용은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EE347-C569-4AA0-8ABA-08EA1AF1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98" y="2207583"/>
            <a:ext cx="5257346" cy="1188321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4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handong.txt</a:t>
            </a:r>
            <a:r>
              <a:rPr lang="en-US" altLang="ko-KR" dirty="0"/>
              <a:t>’</a:t>
            </a:r>
            <a:r>
              <a:rPr lang="ko-KR" altLang="en-US" dirty="0"/>
              <a:t>를 읽어와 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문장은 </a:t>
            </a:r>
            <a:r>
              <a:rPr lang="ko-KR" altLang="en-US" dirty="0" err="1"/>
              <a:t>문장끼리</a:t>
            </a:r>
            <a:r>
              <a:rPr lang="ko-KR" altLang="en-US" dirty="0"/>
              <a:t> 숫자는 </a:t>
            </a:r>
            <a:r>
              <a:rPr lang="ko-KR" altLang="en-US" dirty="0" err="1"/>
              <a:t>숫자끼리</a:t>
            </a:r>
            <a:r>
              <a:rPr lang="en-US" altLang="ko-KR" dirty="0"/>
              <a:t> </a:t>
            </a:r>
            <a:r>
              <a:rPr lang="ko-KR" altLang="en-US" dirty="0"/>
              <a:t>각각 배열에 넣어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출력한다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194137" y="3429211"/>
            <a:ext cx="4747514" cy="59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             ‘handong.txt’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549074" y="3924114"/>
            <a:ext cx="24635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why 53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not 6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change 81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the 9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world 0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97819" y="3825313"/>
            <a:ext cx="2340149" cy="20786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06450" y="1678013"/>
            <a:ext cx="6211900" cy="391416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3860" y="1853248"/>
            <a:ext cx="603536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handong.txt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string = []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[]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sentence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string.append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(sentence[0])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num.append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(sentence[1])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print(string)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print(num)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B5FEFF-B6F8-4740-9B45-DCD3D399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3" y="5455062"/>
            <a:ext cx="4803621" cy="5542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num.txt</a:t>
            </a:r>
            <a:r>
              <a:rPr lang="en-US" altLang="ko-KR" dirty="0"/>
              <a:t>’</a:t>
            </a:r>
            <a:r>
              <a:rPr lang="ko-KR" altLang="en-US" dirty="0"/>
              <a:t>를 읽어와 각 과일에 해당하는 숫자가 몇개인지 </a:t>
            </a:r>
            <a:r>
              <a:rPr lang="ko-KR" altLang="en-US" dirty="0" smtClean="0"/>
              <a:t>찾는다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ko-KR" altLang="en-US" dirty="0"/>
              <a:t>각 과일에 해당하는 </a:t>
            </a:r>
            <a:r>
              <a:rPr lang="ko-KR" altLang="en-US" dirty="0" smtClean="0"/>
              <a:t>숫자들 중 가장 큰 값을 찾아서 </a:t>
            </a:r>
            <a:r>
              <a:rPr lang="ko-KR" altLang="en-US" dirty="0"/>
              <a:t>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827700" y="3571432"/>
            <a:ext cx="4052246" cy="6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	‘num.txt’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950969" y="4193256"/>
            <a:ext cx="3242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Strawberry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8 1 3 5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endParaRPr lang="en-US" altLang="ko-KR" sz="1600" dirty="0" smtClean="0">
              <a:cs typeface="Times New Roman" panose="02020603050405020304" pitchFamily="18" charset="0"/>
            </a:endParaRPr>
          </a:p>
          <a:p>
            <a:r>
              <a:rPr lang="en-US" altLang="ko-KR" sz="1600" dirty="0" smtClean="0">
                <a:cs typeface="Times New Roman" panose="02020603050405020304" pitchFamily="18" charset="0"/>
              </a:rPr>
              <a:t>Banana </a:t>
            </a:r>
            <a:r>
              <a:rPr lang="en-US" altLang="ko-KR" sz="1600" dirty="0">
                <a:cs typeface="Times New Roman" panose="02020603050405020304" pitchFamily="18" charset="0"/>
              </a:rPr>
              <a:t>2 4 8 1 0 6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Peach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10 5 2 4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Watermelon 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3 5 4 1 13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08765" y="4036396"/>
            <a:ext cx="3728569" cy="19221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1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6377</TotalTime>
  <Words>489</Words>
  <Application>Microsoft Office PowerPoint</Application>
  <PresentationFormat>화면 슬라이드 쇼(4:3)</PresentationFormat>
  <Paragraphs>128</Paragraphs>
  <Slides>13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파일 입출력 연습문제 풀기 12주차_01_2</vt:lpstr>
      <vt:lpstr>학습목표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575</cp:revision>
  <dcterms:created xsi:type="dcterms:W3CDTF">2015-11-07T02:06:58Z</dcterms:created>
  <dcterms:modified xsi:type="dcterms:W3CDTF">2023-05-03T01:21:15Z</dcterms:modified>
</cp:coreProperties>
</file>