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1414" r:id="rId2"/>
    <p:sldId id="1415" r:id="rId3"/>
    <p:sldId id="1416" r:id="rId4"/>
    <p:sldId id="1417" r:id="rId5"/>
    <p:sldId id="1418" r:id="rId6"/>
    <p:sldId id="1419" r:id="rId7"/>
    <p:sldId id="1420" r:id="rId8"/>
    <p:sldId id="1421" r:id="rId9"/>
    <p:sldId id="1422" r:id="rId10"/>
    <p:sldId id="1423" r:id="rId11"/>
    <p:sldId id="1424" r:id="rId12"/>
    <p:sldId id="1425" r:id="rId13"/>
    <p:sldId id="142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2023-04-27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327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433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2B72-E039-492D-807A-33A162A718E2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6109-2601-4311-861F-2E408ED3E5A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8D0A-0D1E-45E6-A4E0-E3E6FCBA04C0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5242-072E-4C7C-A7C9-DFBD7715BC4C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23E0-1C55-463A-AB47-D51D1FFB4DCC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477C-A0C8-4CB9-A4D5-A2025621DCB9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3AF-875B-4BE9-8FBF-B232078CB23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9DBB-6E9B-49AF-8ADD-BBC4D27C5850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67F3-619E-470A-8E9E-B28E0BA5D606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24F8-A1F4-473F-9244-69252D688FC0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AB5C-9BE3-4ED6-B01E-B31FB9ED3FE7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B7EC-8AFD-4FD7-82D8-B618EBBB8B97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78A-C16D-4295-81EB-A5A6E3754100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7EA8-6B72-424F-8A7B-ADE4C5AEFBC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E0A4-38DA-4E7D-A0B7-B4B4221975D8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DCD-018F-40D4-95E2-E0221707DA36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B9BD-1E8B-4134-B426-7A60609311EB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F2FFE5-24E6-4B64-850B-A1C1F9580ECE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818602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파일을 읽어서 처리하는 </a:t>
            </a:r>
            <a:r>
              <a:rPr lang="en-US" altLang="ko-KR" sz="4400" b="1" dirty="0">
                <a:solidFill>
                  <a:schemeClr val="bg1"/>
                </a:solidFill>
              </a:rPr>
              <a:t>method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92275" y="4820022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41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method</a:t>
            </a:r>
            <a:r>
              <a:rPr lang="ko-KR" altLang="en-US" dirty="0"/>
              <a:t> 사용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35F04FE-1632-4449-BF18-50F0538F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48" y="1875340"/>
            <a:ext cx="8020602" cy="587847"/>
          </a:xfrm>
        </p:spPr>
        <p:txBody>
          <a:bodyPr/>
          <a:lstStyle/>
          <a:p>
            <a:r>
              <a:rPr lang="en-US" altLang="ko-KR" dirty="0"/>
              <a:t>‘number5.txt’ </a:t>
            </a:r>
            <a:r>
              <a:rPr lang="ko-KR" altLang="en-US" dirty="0"/>
              <a:t>저장 내용</a:t>
            </a:r>
            <a:endParaRPr lang="en-US" altLang="ko-KR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62552" y="3533040"/>
            <a:ext cx="4970983" cy="280952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08776" y="3757246"/>
            <a:ext cx="66313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/>
              <a:t>inf = open('number5.txt', 'r')</a:t>
            </a:r>
          </a:p>
          <a:p>
            <a:endParaRPr lang="en" altLang="ko-Kore-KR" dirty="0"/>
          </a:p>
          <a:p>
            <a:r>
              <a:rPr lang="en" altLang="ko-Kore-KR" dirty="0"/>
              <a:t>lines = </a:t>
            </a:r>
            <a:r>
              <a:rPr lang="en" altLang="ko-Kore-KR" dirty="0" err="1"/>
              <a:t>inf.readlines</a:t>
            </a:r>
            <a:r>
              <a:rPr lang="en" altLang="ko-Kore-KR" dirty="0"/>
              <a:t>()</a:t>
            </a:r>
          </a:p>
          <a:p>
            <a:endParaRPr lang="en" altLang="ko-Kore-KR" dirty="0"/>
          </a:p>
          <a:p>
            <a:r>
              <a:rPr lang="en" altLang="ko-Kore-KR" dirty="0"/>
              <a:t>print(lines[0].</a:t>
            </a:r>
            <a:r>
              <a:rPr lang="en" altLang="ko-Kore-KR" dirty="0" err="1"/>
              <a:t>lstrip</a:t>
            </a:r>
            <a:r>
              <a:rPr lang="en" altLang="ko-Kore-KR" dirty="0"/>
              <a:t>('*'))</a:t>
            </a:r>
          </a:p>
          <a:p>
            <a:r>
              <a:rPr lang="en" altLang="ko-Kore-KR" dirty="0"/>
              <a:t>print(lines[1].</a:t>
            </a:r>
            <a:r>
              <a:rPr lang="en" altLang="ko-Kore-KR" dirty="0" err="1"/>
              <a:t>lstrip</a:t>
            </a:r>
            <a:r>
              <a:rPr lang="en" altLang="ko-Kore-KR" dirty="0"/>
              <a:t>('('))</a:t>
            </a:r>
          </a:p>
          <a:p>
            <a:r>
              <a:rPr lang="en" altLang="ko-Kore-KR" dirty="0"/>
              <a:t>print(lines[2].</a:t>
            </a:r>
            <a:r>
              <a:rPr lang="en" altLang="ko-Kore-KR" dirty="0" err="1"/>
              <a:t>rstrip</a:t>
            </a:r>
            <a:r>
              <a:rPr lang="en" altLang="ko-Kore-KR" dirty="0"/>
              <a:t>('&amp;&amp;'))</a:t>
            </a:r>
          </a:p>
          <a:p>
            <a:endParaRPr lang="en" altLang="ko-Kore-KR" dirty="0"/>
          </a:p>
          <a:p>
            <a:endParaRPr lang="en" altLang="ko-Kore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3A06E8-109F-F641-A33C-89D072688DBC}"/>
              </a:ext>
            </a:extLst>
          </p:cNvPr>
          <p:cNvSpPr/>
          <p:nvPr/>
        </p:nvSpPr>
        <p:spPr>
          <a:xfrm>
            <a:off x="762552" y="2342330"/>
            <a:ext cx="5112954" cy="10531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100E0-32D8-3E40-B2D7-0792036B5B9F}"/>
              </a:ext>
            </a:extLst>
          </p:cNvPr>
          <p:cNvSpPr txBox="1"/>
          <p:nvPr/>
        </p:nvSpPr>
        <p:spPr>
          <a:xfrm>
            <a:off x="762552" y="2463187"/>
            <a:ext cx="6381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**</a:t>
            </a:r>
            <a:r>
              <a:rPr lang="ko-KR" altLang="en-US" dirty="0" err="1"/>
              <a:t>동해물과</a:t>
            </a:r>
            <a:r>
              <a:rPr lang="ko-KR" altLang="en-US" dirty="0"/>
              <a:t> 백두산</a:t>
            </a:r>
            <a:r>
              <a:rPr lang="en-US" altLang="ko-KR" dirty="0"/>
              <a:t>!</a:t>
            </a:r>
            <a:r>
              <a:rPr lang="ko-KR" altLang="en-US" dirty="0"/>
              <a:t>이 마르고</a:t>
            </a:r>
            <a:r>
              <a:rPr lang="en-US" altLang="ko-KR" dirty="0"/>
              <a:t>% </a:t>
            </a:r>
            <a:r>
              <a:rPr lang="ko-KR" altLang="en-US" dirty="0"/>
              <a:t>닳</a:t>
            </a:r>
            <a:r>
              <a:rPr lang="en-US" altLang="ko-KR" dirty="0"/>
              <a:t>~</a:t>
            </a:r>
            <a:r>
              <a:rPr lang="ko-KR" altLang="en-US" dirty="0"/>
              <a:t>도록*****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하나님이 보우하</a:t>
            </a:r>
            <a:r>
              <a:rPr lang="en-US" altLang="ko-KR" dirty="0"/>
              <a:t>)+</a:t>
            </a:r>
            <a:r>
              <a:rPr lang="ko-KR" altLang="en-US" dirty="0"/>
              <a:t>사 우리나라 만세</a:t>
            </a:r>
            <a:r>
              <a:rPr lang="en-US" altLang="ko-KR" dirty="0"/>
              <a:t>&amp;&amp;</a:t>
            </a:r>
          </a:p>
          <a:p>
            <a:r>
              <a:rPr lang="en-US" altLang="ko-KR" dirty="0"/>
              <a:t>=</a:t>
            </a:r>
            <a:r>
              <a:rPr lang="ko-KR" altLang="en-US" dirty="0"/>
              <a:t>무궁화 </a:t>
            </a:r>
            <a:r>
              <a:rPr lang="en-US" altLang="ko-KR" dirty="0"/>
              <a:t>@</a:t>
            </a:r>
            <a:r>
              <a:rPr lang="ko-KR" altLang="en-US" dirty="0"/>
              <a:t>삼천리</a:t>
            </a:r>
            <a:r>
              <a:rPr lang="en-US" altLang="ko-KR" dirty="0"/>
              <a:t>!</a:t>
            </a:r>
            <a:r>
              <a:rPr lang="ko-KR" altLang="en-US" dirty="0"/>
              <a:t>화려 강산</a:t>
            </a:r>
            <a:r>
              <a:rPr lang="en-US" altLang="ko-KR" dirty="0"/>
              <a:t>&amp;&amp;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7E47C1-95D2-3145-94BC-821096A21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23" y="4689507"/>
            <a:ext cx="3651883" cy="111004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87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읽어서 처리하는 </a:t>
            </a:r>
            <a:r>
              <a:rPr lang="en-US" altLang="ko-KR" dirty="0"/>
              <a:t>method </a:t>
            </a:r>
            <a:r>
              <a:rPr lang="ko-KR" altLang="en-US" dirty="0"/>
              <a:t>활용하기</a:t>
            </a:r>
            <a:endParaRPr lang="en-US" altLang="ko-KR" dirty="0"/>
          </a:p>
          <a:p>
            <a:pPr lvl="1"/>
            <a:r>
              <a:rPr lang="en-US" altLang="ko-KR" dirty="0"/>
              <a:t>.split</a:t>
            </a:r>
            <a:r>
              <a:rPr lang="en-US" altLang="ko-KR" dirty="0">
                <a:sym typeface="Wingdings"/>
              </a:rPr>
              <a:t>():</a:t>
            </a:r>
            <a:r>
              <a:rPr lang="ko-KR" altLang="en-US" dirty="0">
                <a:sym typeface="Wingdings"/>
              </a:rPr>
              <a:t> 문자열을 단어 단위</a:t>
            </a:r>
            <a:r>
              <a:rPr lang="en-US" altLang="ko-KR" dirty="0">
                <a:sym typeface="Wingdings"/>
              </a:rPr>
              <a:t>,</a:t>
            </a:r>
            <a:r>
              <a:rPr lang="ko-KR" altLang="en-US" dirty="0">
                <a:sym typeface="Wingdings"/>
              </a:rPr>
              <a:t> 리스트로 생성</a:t>
            </a:r>
            <a:endParaRPr lang="en-US" altLang="ko-KR" dirty="0">
              <a:sym typeface="Wingdings"/>
            </a:endParaRPr>
          </a:p>
          <a:p>
            <a:pPr lvl="1"/>
            <a:r>
              <a:rPr lang="en-US" altLang="ko-KR" dirty="0" smtClean="0">
                <a:sym typeface="Wingdings"/>
              </a:rPr>
              <a:t>.</a:t>
            </a:r>
            <a:r>
              <a:rPr lang="en-US" altLang="ko-KR" dirty="0" err="1" smtClean="0">
                <a:sym typeface="Wingdings"/>
              </a:rPr>
              <a:t>readlines</a:t>
            </a:r>
            <a:r>
              <a:rPr lang="en-US" altLang="ko-KR" dirty="0">
                <a:sym typeface="Wingdings"/>
              </a:rPr>
              <a:t>():</a:t>
            </a:r>
            <a:r>
              <a:rPr lang="ko-KR" altLang="en-US" dirty="0">
                <a:sym typeface="Wingdings"/>
              </a:rPr>
              <a:t> 한 줄 단위로 문자열 리스트 생성</a:t>
            </a:r>
            <a:endParaRPr lang="en-US" altLang="ko-KR" dirty="0">
              <a:sym typeface="Wingdings"/>
            </a:endParaRPr>
          </a:p>
          <a:p>
            <a:r>
              <a:rPr lang="ko-KR" altLang="en-US" dirty="0"/>
              <a:t>파일을 읽은 후 처리하기</a:t>
            </a:r>
            <a:endParaRPr lang="en-US" altLang="ko-KR" dirty="0"/>
          </a:p>
          <a:p>
            <a:pPr lvl="1"/>
            <a:r>
              <a:rPr lang="ko-KR" altLang="en-US" dirty="0" smtClean="0"/>
              <a:t>여러 줄로 </a:t>
            </a:r>
            <a:r>
              <a:rPr lang="ko-KR" altLang="en-US" dirty="0"/>
              <a:t>구성된 파일을 읽어서 원하는 형태로 나누어서 처리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7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</a:t>
            </a:r>
            <a:r>
              <a:rPr lang="ko-KR" altLang="en-US" dirty="0" err="1"/>
              <a:t>메소드들의</a:t>
            </a:r>
            <a:r>
              <a:rPr lang="ko-KR" altLang="en-US" dirty="0"/>
              <a:t> 기능을 설명하시오</a:t>
            </a:r>
            <a:endParaRPr lang="en-US" altLang="ko-KR" dirty="0"/>
          </a:p>
          <a:p>
            <a:pPr lvl="1"/>
            <a:r>
              <a:rPr lang="en-US" altLang="ko-KR" dirty="0"/>
              <a:t>.split()</a:t>
            </a:r>
          </a:p>
          <a:p>
            <a:pPr lvl="1"/>
            <a:r>
              <a:rPr lang="en-US" altLang="ko-KR"/>
              <a:t>.strip()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86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AF37AA-1DA4-D948-B985-12DE5AB9D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4979489"/>
            <a:ext cx="6620968" cy="861420"/>
          </a:xfrm>
        </p:spPr>
        <p:txBody>
          <a:bodyPr>
            <a:normAutofit/>
          </a:bodyPr>
          <a:lstStyle/>
          <a:p>
            <a:r>
              <a:rPr lang="en-US" altLang="ko-Kore-KR" sz="900" dirty="0"/>
              <a:t>12</a:t>
            </a:r>
            <a:r>
              <a:rPr lang="ko-KR" altLang="en-US" sz="900" dirty="0"/>
              <a:t>주차</a:t>
            </a:r>
            <a:r>
              <a:rPr lang="en-US" altLang="ko-KR" sz="900" dirty="0"/>
              <a:t>_02_01</a:t>
            </a:r>
            <a:r>
              <a:rPr lang="ko-KR" altLang="en-US" sz="900" dirty="0"/>
              <a:t> 파일을 읽어서 처리하는 </a:t>
            </a:r>
            <a:r>
              <a:rPr lang="en" altLang="ko-KR" sz="900" dirty="0"/>
              <a:t>method</a:t>
            </a:r>
            <a:endParaRPr lang="ko-Kore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90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읽어서 처리하는 </a:t>
            </a:r>
            <a:r>
              <a:rPr lang="en-US" altLang="ko-KR" dirty="0"/>
              <a:t>method </a:t>
            </a:r>
            <a:r>
              <a:rPr lang="ko-KR" altLang="en-US" dirty="0"/>
              <a:t>활용하기</a:t>
            </a:r>
            <a:endParaRPr lang="en-US" altLang="ko-KR" dirty="0"/>
          </a:p>
          <a:p>
            <a:r>
              <a:rPr lang="ko-KR" altLang="en-US" dirty="0"/>
              <a:t>파일을 읽은 후 처리하기</a:t>
            </a:r>
            <a:endParaRPr lang="en-US" altLang="ko-KR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7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파일을 읽어서 처리하는 </a:t>
            </a:r>
            <a:r>
              <a:rPr lang="en-US" altLang="ko-KR" sz="3600" dirty="0"/>
              <a:t>method</a:t>
            </a:r>
            <a:endParaRPr lang="ko-KR" altLang="en-US" sz="36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F5C4EF3-6474-534C-A047-BC22369A2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057741"/>
              </p:ext>
            </p:extLst>
          </p:nvPr>
        </p:nvGraphicFramePr>
        <p:xfrm>
          <a:off x="1046940" y="2025245"/>
          <a:ext cx="7027018" cy="2870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3374">
                  <a:extLst>
                    <a:ext uri="{9D8B030D-6E8A-4147-A177-3AD203B41FA5}">
                      <a16:colId xmlns:a16="http://schemas.microsoft.com/office/drawing/2014/main" val="3020877716"/>
                    </a:ext>
                  </a:extLst>
                </a:gridCol>
                <a:gridCol w="5333644">
                  <a:extLst>
                    <a:ext uri="{9D8B030D-6E8A-4147-A177-3AD203B41FA5}">
                      <a16:colId xmlns:a16="http://schemas.microsoft.com/office/drawing/2014/main" val="4274926253"/>
                    </a:ext>
                  </a:extLst>
                </a:gridCol>
              </a:tblGrid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method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347452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.split()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문자열을 단어 단위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리스트로 만들어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줌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77551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.strip()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문자열 시작과 끝의 해당 문자를 제거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84709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.</a:t>
                      </a:r>
                      <a:r>
                        <a:rPr lang="en-US" altLang="ko-Kore-KR" sz="1600" dirty="0" err="1"/>
                        <a:t>l</a:t>
                      </a:r>
                      <a:r>
                        <a:rPr lang="en-US" altLang="ko-KR" sz="1600" dirty="0" err="1"/>
                        <a:t>strip</a:t>
                      </a:r>
                      <a:r>
                        <a:rPr lang="en-US" altLang="ko-KR" sz="1600" dirty="0"/>
                        <a:t>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문자열이 시작하는 곳의 문자들을 제거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97337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.</a:t>
                      </a:r>
                      <a:r>
                        <a:rPr lang="en-US" altLang="ko-KR" sz="1600" dirty="0" err="1"/>
                        <a:t>rstrip</a:t>
                      </a:r>
                      <a:r>
                        <a:rPr lang="en-US" altLang="ko-KR" sz="1600" dirty="0"/>
                        <a:t>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문자열이 끝나는 곳의 문자들을 제거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9422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2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split() method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단어 단위</a:t>
            </a:r>
            <a:r>
              <a:rPr lang="en-US" altLang="ko-KR" dirty="0"/>
              <a:t>,</a:t>
            </a:r>
            <a:r>
              <a:rPr lang="ko-KR" altLang="en-US" dirty="0"/>
              <a:t> 리스트로 만들어 준다</a:t>
            </a:r>
            <a:endParaRPr lang="en-US" altLang="ko-KR" dirty="0"/>
          </a:p>
          <a:p>
            <a:r>
              <a:rPr lang="en-US" altLang="ko-KR" dirty="0" err="1"/>
              <a:t>readlines</a:t>
            </a:r>
            <a:r>
              <a:rPr lang="en-US" altLang="ko-KR" dirty="0"/>
              <a:t>()</a:t>
            </a:r>
            <a:r>
              <a:rPr lang="ko-KR" altLang="en-US" dirty="0"/>
              <a:t>는 한 줄 단위로 문자열 리스트 생성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82383" y="2987958"/>
            <a:ext cx="4700016" cy="358371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27727" y="3279385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ea typeface="+mj-ea"/>
              </a:rPr>
              <a:t>inf = open('poem.txt', 'r')</a:t>
            </a:r>
          </a:p>
          <a:p>
            <a:endParaRPr lang="ko-KR" altLang="en-US" sz="1600" dirty="0">
              <a:ea typeface="+mj-ea"/>
            </a:endParaRPr>
          </a:p>
          <a:p>
            <a:r>
              <a:rPr lang="ko-KR" altLang="en-US" sz="1600" dirty="0">
                <a:ea typeface="+mj-ea"/>
              </a:rPr>
              <a:t>s = inf.readline()</a:t>
            </a:r>
          </a:p>
          <a:p>
            <a:r>
              <a:rPr lang="ko-KR" altLang="en-US" sz="1600" dirty="0">
                <a:ea typeface="+mj-ea"/>
              </a:rPr>
              <a:t>print('readline( ) = ',  s)</a:t>
            </a:r>
          </a:p>
          <a:p>
            <a:endParaRPr lang="ko-KR" altLang="en-US" sz="1600" dirty="0">
              <a:ea typeface="+mj-ea"/>
            </a:endParaRPr>
          </a:p>
          <a:p>
            <a:r>
              <a:rPr lang="ko-KR" altLang="en-US" sz="1600" dirty="0">
                <a:solidFill>
                  <a:srgbClr val="C00000"/>
                </a:solidFill>
                <a:ea typeface="+mj-ea"/>
              </a:rPr>
              <a:t>slist = s.split()</a:t>
            </a:r>
          </a:p>
          <a:p>
            <a:r>
              <a:rPr lang="ko-KR" altLang="en-US" sz="1600" dirty="0">
                <a:ea typeface="+mj-ea"/>
              </a:rPr>
              <a:t>print(slist)</a:t>
            </a:r>
          </a:p>
          <a:p>
            <a:r>
              <a:rPr lang="ko-KR" altLang="en-US" sz="1600" dirty="0">
                <a:ea typeface="+mj-ea"/>
              </a:rPr>
              <a:t>print(slist[0])</a:t>
            </a:r>
          </a:p>
          <a:p>
            <a:r>
              <a:rPr lang="ko-KR" altLang="en-US" sz="1600" dirty="0" err="1">
                <a:ea typeface="+mj-ea"/>
              </a:rPr>
              <a:t>print</a:t>
            </a:r>
            <a:r>
              <a:rPr lang="ko-KR" altLang="en-US" sz="1600" dirty="0">
                <a:ea typeface="+mj-ea"/>
              </a:rPr>
              <a:t>(</a:t>
            </a:r>
            <a:r>
              <a:rPr lang="ko-KR" altLang="en-US" sz="1600" dirty="0" err="1">
                <a:ea typeface="+mj-ea"/>
              </a:rPr>
              <a:t>slist</a:t>
            </a:r>
            <a:r>
              <a:rPr lang="ko-KR" altLang="en-US" sz="1600" dirty="0">
                <a:ea typeface="+mj-ea"/>
              </a:rPr>
              <a:t>[3])</a:t>
            </a:r>
            <a:endParaRPr lang="en-US" altLang="ko-KR" sz="1600" dirty="0">
              <a:ea typeface="+mj-ea"/>
            </a:endParaRP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 err="1">
                <a:ea typeface="+mj-ea"/>
              </a:rPr>
              <a:t>inf.close</a:t>
            </a:r>
            <a:r>
              <a:rPr lang="en-US" altLang="ko-KR" sz="1600" dirty="0">
                <a:ea typeface="+mj-ea"/>
              </a:rPr>
              <a:t>()</a:t>
            </a:r>
            <a:endParaRPr lang="ko-KR" altLang="en-US" sz="1600" dirty="0">
              <a:ea typeface="+mj-ea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461" y="4576004"/>
            <a:ext cx="5749244" cy="1598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모서리가 둥근 직사각형 9"/>
          <p:cNvSpPr/>
          <p:nvPr/>
        </p:nvSpPr>
        <p:spPr>
          <a:xfrm>
            <a:off x="3213727" y="5322147"/>
            <a:ext cx="5650873" cy="3081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1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split() </a:t>
            </a:r>
            <a:r>
              <a:rPr lang="ko-KR" altLang="en-US" dirty="0"/>
              <a:t>사용 예제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8436" y="1776700"/>
            <a:ext cx="6711654" cy="4195481"/>
          </a:xfrm>
        </p:spPr>
        <p:txBody>
          <a:bodyPr/>
          <a:lstStyle/>
          <a:p>
            <a:r>
              <a:rPr lang="en-US" altLang="ko-KR" dirty="0"/>
              <a:t>‘number2.txt’ </a:t>
            </a:r>
            <a:r>
              <a:rPr lang="ko-KR" altLang="en-US" dirty="0"/>
              <a:t>저장 내용이 한 줄에 여러 숫자가 입력 되어 있는 경우 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1173708" y="2634022"/>
            <a:ext cx="4640683" cy="5432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69239" y="2715906"/>
            <a:ext cx="638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2056 123 67 31 999 1024 5 255 47246</a:t>
            </a:r>
            <a:endParaRPr lang="ko-KR" altLang="en-US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173708" y="3398294"/>
            <a:ext cx="3627603" cy="276125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01724" y="3543444"/>
            <a:ext cx="338203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ea typeface="+mj-ea"/>
              </a:rPr>
              <a:t>inf</a:t>
            </a:r>
            <a:r>
              <a:rPr lang="en-US" altLang="ko-KR" sz="1600" dirty="0">
                <a:ea typeface="+mj-ea"/>
              </a:rPr>
              <a:t> = open('number2.txt', 'r')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>
                <a:ea typeface="+mj-ea"/>
              </a:rPr>
              <a:t>n = </a:t>
            </a:r>
            <a:r>
              <a:rPr lang="en-US" altLang="ko-KR" sz="1600" dirty="0" err="1">
                <a:ea typeface="+mj-ea"/>
              </a:rPr>
              <a:t>inf.readline</a:t>
            </a:r>
            <a:r>
              <a:rPr lang="en-US" altLang="ko-KR" sz="1600" dirty="0">
                <a:ea typeface="+mj-ea"/>
              </a:rPr>
              <a:t>()</a:t>
            </a:r>
          </a:p>
          <a:p>
            <a:r>
              <a:rPr lang="en-US" altLang="ko-KR" sz="1600" dirty="0">
                <a:ea typeface="+mj-ea"/>
              </a:rPr>
              <a:t>print('</a:t>
            </a:r>
            <a:r>
              <a:rPr lang="en-US" altLang="ko-KR" sz="1600" dirty="0" err="1">
                <a:ea typeface="+mj-ea"/>
              </a:rPr>
              <a:t>readline</a:t>
            </a:r>
            <a:r>
              <a:rPr lang="en-US" altLang="ko-KR" sz="1600" dirty="0">
                <a:ea typeface="+mj-ea"/>
              </a:rPr>
              <a:t>( ) = ',  n)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 err="1">
                <a:ea typeface="+mj-ea"/>
              </a:rPr>
              <a:t>nlist</a:t>
            </a:r>
            <a:r>
              <a:rPr lang="en-US" altLang="ko-KR" sz="1600" dirty="0">
                <a:ea typeface="+mj-ea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ea typeface="+mj-ea"/>
              </a:rPr>
              <a:t>n.split</a:t>
            </a:r>
            <a:r>
              <a:rPr lang="en-US" altLang="ko-KR" sz="1600" dirty="0">
                <a:solidFill>
                  <a:srgbClr val="C00000"/>
                </a:solidFill>
                <a:ea typeface="+mj-ea"/>
              </a:rPr>
              <a:t>()</a:t>
            </a:r>
          </a:p>
          <a:p>
            <a:r>
              <a:rPr lang="en-US" altLang="ko-KR" sz="1600" dirty="0">
                <a:ea typeface="+mj-ea"/>
              </a:rPr>
              <a:t>print(</a:t>
            </a:r>
            <a:r>
              <a:rPr lang="en-US" altLang="ko-KR" sz="1600" dirty="0" err="1">
                <a:ea typeface="+mj-ea"/>
              </a:rPr>
              <a:t>nlist</a:t>
            </a:r>
            <a:r>
              <a:rPr lang="en-US" altLang="ko-KR" sz="1600" dirty="0">
                <a:ea typeface="+mj-ea"/>
              </a:rPr>
              <a:t>)</a:t>
            </a:r>
          </a:p>
          <a:p>
            <a:r>
              <a:rPr lang="en-US" altLang="ko-KR" sz="1600" dirty="0">
                <a:ea typeface="+mj-ea"/>
              </a:rPr>
              <a:t>print(</a:t>
            </a:r>
            <a:r>
              <a:rPr lang="en-US" altLang="ko-KR" sz="1600" dirty="0" err="1">
                <a:ea typeface="+mj-ea"/>
              </a:rPr>
              <a:t>nlist</a:t>
            </a:r>
            <a:r>
              <a:rPr lang="en-US" altLang="ko-KR" sz="1600" dirty="0">
                <a:ea typeface="+mj-ea"/>
              </a:rPr>
              <a:t>[0])</a:t>
            </a:r>
          </a:p>
          <a:p>
            <a:r>
              <a:rPr lang="en-US" altLang="ko-KR" sz="1600" dirty="0">
                <a:ea typeface="+mj-ea"/>
              </a:rPr>
              <a:t>print(</a:t>
            </a:r>
            <a:r>
              <a:rPr lang="en-US" altLang="ko-KR" sz="1600" dirty="0" err="1">
                <a:ea typeface="+mj-ea"/>
              </a:rPr>
              <a:t>int</a:t>
            </a:r>
            <a:r>
              <a:rPr lang="en-US" altLang="ko-KR" sz="1600" dirty="0">
                <a:ea typeface="+mj-ea"/>
              </a:rPr>
              <a:t>(</a:t>
            </a:r>
            <a:r>
              <a:rPr lang="en-US" altLang="ko-KR" sz="1600" dirty="0" err="1">
                <a:ea typeface="+mj-ea"/>
              </a:rPr>
              <a:t>nlist</a:t>
            </a:r>
            <a:r>
              <a:rPr lang="en-US" altLang="ko-KR" sz="1600" dirty="0">
                <a:ea typeface="+mj-ea"/>
              </a:rPr>
              <a:t>[0]))</a:t>
            </a:r>
          </a:p>
          <a:p>
            <a:endParaRPr lang="ko-KR" altLang="en-US" sz="1600" dirty="0">
              <a:ea typeface="+mj-ea"/>
            </a:endParaRPr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89" y="4860200"/>
            <a:ext cx="5608019" cy="1641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모서리가 둥근 직사각형 14"/>
          <p:cNvSpPr/>
          <p:nvPr/>
        </p:nvSpPr>
        <p:spPr>
          <a:xfrm>
            <a:off x="3495421" y="5530197"/>
            <a:ext cx="5456027" cy="2587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strip()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문자열에서 문자열 시작과 끝의 해당 문자를 제거하는 기능을 제공한다</a:t>
            </a:r>
            <a:endParaRPr lang="en-US" altLang="ko-KR" dirty="0"/>
          </a:p>
          <a:p>
            <a:r>
              <a:rPr lang="ko-KR" altLang="en-US" dirty="0"/>
              <a:t>파일에서 읽은 데이터가 앞에 스페이스가 있거나</a:t>
            </a:r>
            <a:r>
              <a:rPr lang="en-US" altLang="ko-KR" dirty="0"/>
              <a:t>, </a:t>
            </a:r>
            <a:r>
              <a:rPr lang="ko-KR" altLang="en-US" dirty="0"/>
              <a:t>마지막에 </a:t>
            </a:r>
            <a:r>
              <a:rPr lang="en-US" altLang="ko-KR" dirty="0"/>
              <a:t>‘\n‘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제거할 때 활용한다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195224" y="3771972"/>
            <a:ext cx="6593311" cy="2539927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6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88531" y="3852577"/>
            <a:ext cx="60844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+mj-ea"/>
              </a:rPr>
              <a:t>&gt;&gt;&gt; s=</a:t>
            </a:r>
            <a:r>
              <a:rPr lang="en-US" altLang="ko-KR" sz="1600" dirty="0"/>
              <a:t>"</a:t>
            </a:r>
            <a:r>
              <a:rPr lang="ko-KR" altLang="en-US" sz="1600" dirty="0">
                <a:ea typeface="+mj-ea"/>
              </a:rPr>
              <a:t>   </a:t>
            </a:r>
            <a:r>
              <a:rPr lang="en-US" altLang="ko-KR" sz="1600" dirty="0">
                <a:ea typeface="+mj-ea"/>
              </a:rPr>
              <a:t>this is string, strip function example...!! </a:t>
            </a:r>
            <a:r>
              <a:rPr lang="en-US" altLang="ko-KR" sz="1600" dirty="0"/>
              <a:t>"</a:t>
            </a:r>
            <a:endParaRPr lang="en-US" altLang="ko-KR" sz="1600" dirty="0">
              <a:ea typeface="+mj-ea"/>
            </a:endParaRPr>
          </a:p>
          <a:p>
            <a:r>
              <a:rPr lang="en-US" altLang="ko-KR" sz="1600" dirty="0">
                <a:ea typeface="+mj-ea"/>
              </a:rPr>
              <a:t>&gt;&gt;&gt; </a:t>
            </a:r>
            <a:r>
              <a:rPr lang="en-US" altLang="ko-KR" sz="1600" dirty="0" err="1">
                <a:solidFill>
                  <a:srgbClr val="C00000"/>
                </a:solidFill>
                <a:ea typeface="+mj-ea"/>
              </a:rPr>
              <a:t>s.strip</a:t>
            </a:r>
            <a:r>
              <a:rPr lang="en-US" altLang="ko-KR" sz="1600" dirty="0">
                <a:solidFill>
                  <a:srgbClr val="C00000"/>
                </a:solidFill>
                <a:ea typeface="+mj-ea"/>
              </a:rPr>
              <a:t>(" ")</a:t>
            </a:r>
          </a:p>
          <a:p>
            <a:r>
              <a:rPr lang="en-US" altLang="ko-KR" sz="1600" dirty="0">
                <a:ea typeface="+mj-ea"/>
              </a:rPr>
              <a:t>'this is string, strip function example...!!</a:t>
            </a:r>
            <a:r>
              <a:rPr lang="en-US" altLang="ko-KR" sz="1600" dirty="0"/>
              <a:t>'</a:t>
            </a:r>
            <a:endParaRPr lang="en-US" altLang="ko-KR" sz="1600" dirty="0">
              <a:ea typeface="+mj-ea"/>
            </a:endParaRP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>
                <a:ea typeface="+mj-ea"/>
              </a:rPr>
              <a:t>&gt;&gt;&gt; s="@@@@@this is string, strip function example...!!@@</a:t>
            </a:r>
            <a:r>
              <a:rPr lang="en-US" altLang="ko-KR" sz="1600" dirty="0"/>
              <a:t>"</a:t>
            </a:r>
            <a:endParaRPr lang="en-US" altLang="ko-KR" sz="1600" dirty="0">
              <a:ea typeface="+mj-ea"/>
            </a:endParaRPr>
          </a:p>
          <a:p>
            <a:r>
              <a:rPr lang="en-US" altLang="ko-KR" sz="1600" dirty="0">
                <a:ea typeface="+mj-ea"/>
              </a:rPr>
              <a:t>&gt;&gt;&gt; </a:t>
            </a:r>
            <a:r>
              <a:rPr lang="en-US" altLang="ko-KR" sz="1600" dirty="0" err="1">
                <a:solidFill>
                  <a:srgbClr val="C00000"/>
                </a:solidFill>
                <a:ea typeface="+mj-ea"/>
              </a:rPr>
              <a:t>s.strip</a:t>
            </a:r>
            <a:r>
              <a:rPr lang="en-US" altLang="ko-KR" sz="1600" dirty="0">
                <a:solidFill>
                  <a:srgbClr val="C00000"/>
                </a:solidFill>
                <a:ea typeface="+mj-ea"/>
              </a:rPr>
              <a:t>("@")</a:t>
            </a:r>
          </a:p>
          <a:p>
            <a:r>
              <a:rPr lang="en-US" altLang="ko-KR" sz="1600" dirty="0">
                <a:ea typeface="+mj-ea"/>
              </a:rPr>
              <a:t>'this is string, strip function example...!!'</a:t>
            </a:r>
            <a:endParaRPr lang="ko-KR" altLang="en-US" sz="1600" dirty="0"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lstrip</a:t>
            </a:r>
            <a:r>
              <a:rPr lang="en-US" altLang="ko-KR" dirty="0"/>
              <a:t>(), </a:t>
            </a:r>
            <a:r>
              <a:rPr lang="en-US" altLang="ko-KR" dirty="0" err="1"/>
              <a:t>rstrip</a:t>
            </a:r>
            <a:r>
              <a:rPr lang="en-US" altLang="ko-KR" dirty="0"/>
              <a:t>() </a:t>
            </a:r>
            <a:r>
              <a:rPr lang="ko-KR" altLang="en-US" dirty="0"/>
              <a:t>활용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lstrip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문자열이 시작하는 곳의 문자들을 제거한다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rstrip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문자열이 끝나는 곳의 문자들을 제거한다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4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method</a:t>
            </a:r>
            <a:r>
              <a:rPr lang="ko-KR" altLang="en-US" dirty="0"/>
              <a:t> 사용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35F04FE-1632-4449-BF18-50F0538F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48" y="1875340"/>
            <a:ext cx="7886700" cy="4351338"/>
          </a:xfrm>
        </p:spPr>
        <p:txBody>
          <a:bodyPr/>
          <a:lstStyle/>
          <a:p>
            <a:r>
              <a:rPr lang="en-US" altLang="ko-KR" dirty="0"/>
              <a:t>‘number3.txt’ </a:t>
            </a:r>
            <a:r>
              <a:rPr lang="ko-KR" altLang="en-US" dirty="0"/>
              <a:t>저장 내용</a:t>
            </a:r>
            <a:endParaRPr lang="en-US" altLang="ko-KR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62552" y="3351197"/>
            <a:ext cx="4970983" cy="280952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08776" y="3601799"/>
            <a:ext cx="6631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/>
              <a:t>inf = open('number3.txt', 'r')</a:t>
            </a:r>
          </a:p>
          <a:p>
            <a:endParaRPr lang="en" altLang="ko-Kore-KR" dirty="0"/>
          </a:p>
          <a:p>
            <a:r>
              <a:rPr lang="en" altLang="ko-Kore-KR" dirty="0"/>
              <a:t>text = </a:t>
            </a:r>
            <a:r>
              <a:rPr lang="en" altLang="ko-Kore-KR" dirty="0" err="1"/>
              <a:t>inf.readline</a:t>
            </a:r>
            <a:r>
              <a:rPr lang="en" altLang="ko-Kore-KR" dirty="0"/>
              <a:t>()</a:t>
            </a:r>
          </a:p>
          <a:p>
            <a:endParaRPr lang="en" altLang="ko-Kore-KR" dirty="0"/>
          </a:p>
          <a:p>
            <a:r>
              <a:rPr lang="en" altLang="ko-Kore-KR" dirty="0"/>
              <a:t>print(</a:t>
            </a:r>
            <a:r>
              <a:rPr lang="en" altLang="ko-Kore-KR" dirty="0" err="1"/>
              <a:t>text.lstrip</a:t>
            </a:r>
            <a:r>
              <a:rPr lang="en" altLang="ko-Kore-KR" dirty="0"/>
              <a:t>('!')) </a:t>
            </a:r>
          </a:p>
          <a:p>
            <a:r>
              <a:rPr lang="en" altLang="ko-Kore-KR" dirty="0"/>
              <a:t>print(</a:t>
            </a:r>
            <a:r>
              <a:rPr lang="en" altLang="ko-Kore-KR" dirty="0" err="1"/>
              <a:t>text.rstrip</a:t>
            </a:r>
            <a:r>
              <a:rPr lang="en" altLang="ko-Kore-KR" dirty="0"/>
              <a:t>('!')) </a:t>
            </a:r>
          </a:p>
          <a:p>
            <a:r>
              <a:rPr lang="en" altLang="ko-Kore-KR" dirty="0"/>
              <a:t>print(</a:t>
            </a:r>
            <a:r>
              <a:rPr lang="en" altLang="ko-Kore-KR" dirty="0" err="1"/>
              <a:t>text.strip</a:t>
            </a:r>
            <a:r>
              <a:rPr lang="en" altLang="ko-Kore-KR" dirty="0"/>
              <a:t>('!'))</a:t>
            </a:r>
          </a:p>
          <a:p>
            <a:endParaRPr lang="en" altLang="ko-Kore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8D3EE6-00EE-0D4A-9BD2-9DDD5042F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165" y="4755962"/>
            <a:ext cx="5107991" cy="9252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3A06E8-109F-F641-A33C-89D072688DBC}"/>
              </a:ext>
            </a:extLst>
          </p:cNvPr>
          <p:cNvSpPr/>
          <p:nvPr/>
        </p:nvSpPr>
        <p:spPr>
          <a:xfrm>
            <a:off x="762552" y="2342331"/>
            <a:ext cx="5716069" cy="6823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100E0-32D8-3E40-B2D7-0792036B5B9F}"/>
              </a:ext>
            </a:extLst>
          </p:cNvPr>
          <p:cNvSpPr txBox="1"/>
          <p:nvPr/>
        </p:nvSpPr>
        <p:spPr>
          <a:xfrm>
            <a:off x="762552" y="2463187"/>
            <a:ext cx="638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!!!!!!!!!!!!!Why not Change the world!!!!!!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94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method</a:t>
            </a:r>
            <a:r>
              <a:rPr lang="ko-KR" altLang="en-US" dirty="0"/>
              <a:t> 사용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35F04FE-1632-4449-BF18-50F0538F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47" y="1875340"/>
            <a:ext cx="8248419" cy="512534"/>
          </a:xfrm>
        </p:spPr>
        <p:txBody>
          <a:bodyPr/>
          <a:lstStyle/>
          <a:p>
            <a:r>
              <a:rPr lang="en-US" altLang="ko-KR" dirty="0"/>
              <a:t>‘number4.txt’ </a:t>
            </a:r>
            <a:r>
              <a:rPr lang="ko-KR" altLang="en-US" dirty="0"/>
              <a:t>저장 내용</a:t>
            </a:r>
            <a:endParaRPr lang="en-US" altLang="ko-KR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62552" y="3351197"/>
            <a:ext cx="4970983" cy="280952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4619" y="3683826"/>
            <a:ext cx="66313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/>
              <a:t>inf = open('number4.txt', 'r')</a:t>
            </a:r>
          </a:p>
          <a:p>
            <a:endParaRPr lang="en" altLang="ko-Kore-KR" dirty="0"/>
          </a:p>
          <a:p>
            <a:r>
              <a:rPr lang="en" altLang="ko-Kore-KR" dirty="0"/>
              <a:t>text = </a:t>
            </a:r>
            <a:r>
              <a:rPr lang="en" altLang="ko-Kore-KR" dirty="0" err="1"/>
              <a:t>inf.readline</a:t>
            </a:r>
            <a:r>
              <a:rPr lang="en" altLang="ko-Kore-KR" dirty="0"/>
              <a:t>()</a:t>
            </a:r>
          </a:p>
          <a:p>
            <a:endParaRPr lang="en" altLang="ko-Kore-KR" dirty="0"/>
          </a:p>
          <a:p>
            <a:r>
              <a:rPr lang="en" altLang="ko-Kore-KR" dirty="0"/>
              <a:t>print(</a:t>
            </a:r>
            <a:r>
              <a:rPr lang="en" altLang="ko-Kore-KR" dirty="0" err="1"/>
              <a:t>text.lstrip</a:t>
            </a:r>
            <a:r>
              <a:rPr lang="en" altLang="ko-Kore-KR" dirty="0"/>
              <a:t>('3'))</a:t>
            </a:r>
          </a:p>
          <a:p>
            <a:r>
              <a:rPr lang="en" altLang="ko-Kore-KR" dirty="0"/>
              <a:t>print(</a:t>
            </a:r>
            <a:r>
              <a:rPr lang="en" altLang="ko-Kore-KR" dirty="0" err="1"/>
              <a:t>text.rstrip</a:t>
            </a:r>
            <a:r>
              <a:rPr lang="en" altLang="ko-Kore-KR" dirty="0"/>
              <a:t>('*'))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3A06E8-109F-F641-A33C-89D072688DBC}"/>
              </a:ext>
            </a:extLst>
          </p:cNvPr>
          <p:cNvSpPr/>
          <p:nvPr/>
        </p:nvSpPr>
        <p:spPr>
          <a:xfrm>
            <a:off x="762552" y="2342331"/>
            <a:ext cx="5151865" cy="6823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100E0-32D8-3E40-B2D7-0792036B5B9F}"/>
              </a:ext>
            </a:extLst>
          </p:cNvPr>
          <p:cNvSpPr txBox="1"/>
          <p:nvPr/>
        </p:nvSpPr>
        <p:spPr>
          <a:xfrm>
            <a:off x="762552" y="2463187"/>
            <a:ext cx="638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33We are ~the world^^</a:t>
            </a:r>
            <a:r>
              <a:rPr lang="ko-KR" altLang="en-US" dirty="0"/>
              <a:t>****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30076C-AF97-AB4E-B359-4DE8D02BB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375" y="5181775"/>
            <a:ext cx="3618719" cy="68238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78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6457</TotalTime>
  <Words>475</Words>
  <Application>Microsoft Office PowerPoint</Application>
  <PresentationFormat>화면 슬라이드 쇼(4:3)</PresentationFormat>
  <Paragraphs>118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함초롬바탕</vt:lpstr>
      <vt:lpstr>Arial</vt:lpstr>
      <vt:lpstr>Century Gothic</vt:lpstr>
      <vt:lpstr>Wingdings</vt:lpstr>
      <vt:lpstr>Wingdings 3</vt:lpstr>
      <vt:lpstr>이온</vt:lpstr>
      <vt:lpstr>파일을 읽어서 처리하는 method 12주차_02_01</vt:lpstr>
      <vt:lpstr>학습목표</vt:lpstr>
      <vt:lpstr>파일을 읽어서 처리하는 method</vt:lpstr>
      <vt:lpstr>split() method</vt:lpstr>
      <vt:lpstr>split() 사용 예제</vt:lpstr>
      <vt:lpstr>strip() method</vt:lpstr>
      <vt:lpstr>lstrip(), rstrip() 활용</vt:lpstr>
      <vt:lpstr>파일 method 사용 예제 1</vt:lpstr>
      <vt:lpstr>파일 method 사용 예제 2</vt:lpstr>
      <vt:lpstr>파일 method 사용 예제 3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574</cp:revision>
  <dcterms:created xsi:type="dcterms:W3CDTF">2015-11-07T02:06:58Z</dcterms:created>
  <dcterms:modified xsi:type="dcterms:W3CDTF">2023-04-27T02:10:24Z</dcterms:modified>
</cp:coreProperties>
</file>