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440" r:id="rId2"/>
    <p:sldId id="1441" r:id="rId3"/>
    <p:sldId id="1442" r:id="rId4"/>
    <p:sldId id="1443" r:id="rId5"/>
    <p:sldId id="1444" r:id="rId6"/>
    <p:sldId id="1445" r:id="rId7"/>
    <p:sldId id="1446" r:id="rId8"/>
    <p:sldId id="1447" r:id="rId9"/>
    <p:sldId id="1448" r:id="rId10"/>
    <p:sldId id="1449" r:id="rId11"/>
    <p:sldId id="1450" r:id="rId12"/>
    <p:sldId id="1451" r:id="rId13"/>
    <p:sldId id="145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28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3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414A-CDB2-4691-A9C5-9F9D69FD3C6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7832-98B0-4421-9B45-0E48C0B6230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E547-AA13-4079-9D01-47FB4B40DDF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A11D-2C74-48F4-997E-5CB55370115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9787-ACFC-4473-9702-551856CA7B5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EF00-CC97-4D5A-858B-76BF2A2B8B3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B3FC-1E58-4971-981E-25CCB9AEBD3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BDA1-896F-4588-B24C-4617B003098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A375-4755-467B-A3BC-63D8C5C38BC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6FB-DE13-4136-9D92-78E36390814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EAEC-7708-4962-BC84-8CB6D953664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996-227D-4EEF-A804-A4602119156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9415-6DB9-4B6D-A4B3-0403D8449A2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9193-AFD8-4F39-8F91-8811FD44759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E5CC-FBC1-43C0-8E5D-54E6C2AA17C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EE31-86CC-44F7-99BF-63CF7FFEBD3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6F8A-C78E-4342-BBEF-D65C6BDE544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E58D2A-DE3A-4647-B391-6BA3DC3AB91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파일에 쓰기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1186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0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7"/>
            <a:ext cx="7642420" cy="45792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8004" y="1883953"/>
            <a:ext cx="70897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inf1 = open('flower1.txt',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inf2 = open('flower2.txt',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flower.txt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lines1 = inf1.readlines()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lines2 = inf2.readlines()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(lines1)):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(lines1[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(lines2[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inf1.close()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inf2.close()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 err="1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5E20FFF-96FF-BA4C-A85C-85B72814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93" y="4671690"/>
            <a:ext cx="5199045" cy="1699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내에서 처리한 결과를 파일에 쓰기</a:t>
            </a:r>
            <a:endParaRPr lang="en-US" altLang="ko-KR" dirty="0"/>
          </a:p>
          <a:p>
            <a:pPr lvl="1"/>
            <a:r>
              <a:rPr lang="en-US" altLang="ko-KR" dirty="0" err="1"/>
              <a:t>outf</a:t>
            </a:r>
            <a:r>
              <a:rPr lang="en-US" altLang="ko-KR" dirty="0"/>
              <a:t> = open('out.txt', 'w')</a:t>
            </a:r>
          </a:p>
          <a:p>
            <a:pPr lvl="1"/>
            <a:r>
              <a:rPr lang="en-US" altLang="ko-KR" dirty="0" err="1"/>
              <a:t>outf.write</a:t>
            </a:r>
            <a:r>
              <a:rPr lang="en-US" altLang="ko-KR" dirty="0"/>
              <a:t>('All that I need you')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3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데이터를 쓸 때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한줄</a:t>
            </a:r>
            <a:r>
              <a:rPr lang="ko-KR" altLang="en-US" dirty="0"/>
              <a:t> 씩 저장하는가</a:t>
            </a:r>
            <a:r>
              <a:rPr lang="en-US" altLang="ko-KR" dirty="0"/>
              <a:t>? </a:t>
            </a:r>
            <a:r>
              <a:rPr lang="ko-KR" altLang="en-US" dirty="0" err="1"/>
              <a:t>전체내용을</a:t>
            </a:r>
            <a:r>
              <a:rPr lang="ko-KR" altLang="en-US" dirty="0"/>
              <a:t> 저장하는가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5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F76E8C7-42D1-B84E-9A77-3F26918C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4979489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ore-KR" sz="900" dirty="0"/>
              <a:t>12</a:t>
            </a:r>
            <a:r>
              <a:rPr lang="ko-KR" altLang="en-US" sz="900" dirty="0"/>
              <a:t>주차</a:t>
            </a:r>
            <a:r>
              <a:rPr lang="en-US" altLang="ko-KR" sz="900" dirty="0"/>
              <a:t>_02_03</a:t>
            </a:r>
            <a:r>
              <a:rPr lang="ko-KR" altLang="en-US" sz="900" dirty="0"/>
              <a:t> 파일에 쓰기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6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처리한 결과를 파일에 쓰기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to a text file (1/4)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Open </a:t>
            </a:r>
            <a:r>
              <a:rPr lang="ko-KR" altLang="en-US" sz="2000" dirty="0"/>
              <a:t>할 때</a:t>
            </a:r>
            <a:r>
              <a:rPr lang="en-US" altLang="ko-KR" sz="2000" dirty="0"/>
              <a:t>, ‘w’ or ‘a’ </a:t>
            </a:r>
            <a:r>
              <a:rPr lang="ko-KR" altLang="en-US" sz="2000" dirty="0"/>
              <a:t>모드로 지정한다</a:t>
            </a:r>
            <a:endParaRPr lang="en-US" altLang="ko-KR" sz="2000" dirty="0"/>
          </a:p>
          <a:p>
            <a:pPr marL="366713" lvl="1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outf</a:t>
            </a:r>
            <a:r>
              <a:rPr lang="en-US" altLang="ko-KR" sz="2000" dirty="0"/>
              <a:t> = </a:t>
            </a:r>
            <a:r>
              <a:rPr lang="en-US" altLang="ko-KR" sz="2000" dirty="0">
                <a:solidFill>
                  <a:srgbClr val="FF6600"/>
                </a:solidFill>
              </a:rPr>
              <a:t>open</a:t>
            </a:r>
            <a:r>
              <a:rPr lang="en-US" altLang="ko-KR" sz="2000" dirty="0"/>
              <a:t>('out.txt', '</a:t>
            </a:r>
            <a:r>
              <a:rPr lang="en-US" altLang="ko-KR" sz="2000" dirty="0">
                <a:solidFill>
                  <a:srgbClr val="FF6600"/>
                </a:solidFill>
              </a:rPr>
              <a:t>w</a:t>
            </a:r>
            <a:r>
              <a:rPr lang="en-US" altLang="ko-KR" sz="2000" dirty="0"/>
              <a:t>')</a:t>
            </a: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>
                <a:solidFill>
                  <a:srgbClr val="FF6600"/>
                </a:solidFill>
              </a:rPr>
              <a:t>outf.write</a:t>
            </a:r>
            <a:r>
              <a:rPr lang="en-US" altLang="ko-KR" sz="2000" dirty="0"/>
              <a:t>('All that I need you')</a:t>
            </a: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sz="2000" dirty="0"/>
              <a:t>19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1466485" y="2933340"/>
            <a:ext cx="1695451" cy="1085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0787" y="2805891"/>
            <a:ext cx="196560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쓰기 된</a:t>
            </a:r>
            <a:r>
              <a:rPr lang="en-US" altLang="ko-KR" sz="1600" dirty="0"/>
              <a:t> </a:t>
            </a:r>
            <a:r>
              <a:rPr lang="ko-KR" altLang="en-US" sz="1600" dirty="0"/>
              <a:t>문자의 개수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66131" y="3484665"/>
            <a:ext cx="3627603" cy="266259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94147" y="3629815"/>
            <a:ext cx="33820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open('out.txt', 'w')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('All that I need you')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open('out.txt', 'r')</a:t>
            </a: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99" y="4926544"/>
            <a:ext cx="3718968" cy="1090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a text file (2/4)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이어서 계속 쓰기와 읽기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2050975"/>
            <a:ext cx="6894368" cy="349249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7145" y="2185965"/>
            <a:ext cx="74682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open('out.txt', 'w')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('All that I need you \n')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('From early in the morning, till late at night \n')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('All that I need you\n')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open('out.txt', 'r')</a:t>
            </a: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inf.readlines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39" y="4856051"/>
            <a:ext cx="5752062" cy="93846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6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a text file (3/4)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</a:t>
            </a:r>
            <a:r>
              <a:rPr lang="ko-KR" altLang="en-US" dirty="0"/>
              <a:t>할 때</a:t>
            </a:r>
            <a:r>
              <a:rPr lang="en-US" altLang="ko-KR" dirty="0"/>
              <a:t> ‘a’ </a:t>
            </a:r>
            <a:r>
              <a:rPr lang="ko-KR" altLang="en-US" dirty="0"/>
              <a:t>모드로 지정하여 내용을 추가해 본다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86522" y="2667309"/>
            <a:ext cx="6096494" cy="29912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0124" y="2802299"/>
            <a:ext cx="598289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open('out.txt', 'a')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('This is append sample\n')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open('out.txt', 'r')</a:t>
            </a: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inf.readlines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a text file (4/4)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7497"/>
          </a:xfrm>
        </p:spPr>
        <p:txBody>
          <a:bodyPr/>
          <a:lstStyle/>
          <a:p>
            <a:r>
              <a:rPr lang="en-US" altLang="ko-KR" dirty="0" err="1"/>
              <a:t>song.txt</a:t>
            </a:r>
            <a:r>
              <a:rPr lang="ko-KR" altLang="en-US" dirty="0"/>
              <a:t>에 애국가 </a:t>
            </a:r>
            <a:r>
              <a:rPr lang="en-US" altLang="ko-KR" dirty="0"/>
              <a:t>1</a:t>
            </a:r>
            <a:r>
              <a:rPr lang="ko-KR" altLang="en-US" dirty="0"/>
              <a:t>절을 추가해서 완성해본다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988" y="3356339"/>
            <a:ext cx="5901914" cy="304894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0163" y="3356339"/>
            <a:ext cx="59828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open('</a:t>
            </a:r>
            <a:r>
              <a:rPr lang="en-US" altLang="ko-KR" sz="1600" dirty="0" err="1">
                <a:ea typeface="+mj-ea"/>
              </a:rPr>
              <a:t>song.txt</a:t>
            </a:r>
            <a:r>
              <a:rPr lang="en-US" altLang="ko-KR" sz="1600" dirty="0">
                <a:ea typeface="+mj-ea"/>
              </a:rPr>
              <a:t>', 'a’)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</a:t>
            </a:r>
            <a:r>
              <a:rPr lang="ko-KR" altLang="en-US" sz="1600" dirty="0">
                <a:ea typeface="+mj-ea"/>
              </a:rPr>
              <a:t>무궁화 삼천리 </a:t>
            </a:r>
            <a:r>
              <a:rPr lang="ko-KR" altLang="en-US" sz="1600" dirty="0" err="1">
                <a:ea typeface="+mj-ea"/>
              </a:rPr>
              <a:t>화려강산</a:t>
            </a:r>
            <a:r>
              <a:rPr lang="en-US" altLang="ko-KR" sz="1600" dirty="0">
                <a:ea typeface="+mj-ea"/>
              </a:rPr>
              <a:t>\n')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</a:t>
            </a:r>
            <a:r>
              <a:rPr lang="ko-KR" altLang="en-US" sz="1600" dirty="0" err="1">
                <a:ea typeface="+mj-ea"/>
              </a:rPr>
              <a:t>대한사람</a:t>
            </a:r>
            <a:r>
              <a:rPr lang="ko-KR" altLang="en-US" sz="1600" dirty="0">
                <a:ea typeface="+mj-ea"/>
              </a:rPr>
              <a:t> 대한으로 길이 </a:t>
            </a:r>
            <a:r>
              <a:rPr lang="ko-KR" altLang="en-US" sz="1600" dirty="0" err="1">
                <a:ea typeface="+mj-ea"/>
              </a:rPr>
              <a:t>보전하세</a:t>
            </a:r>
            <a:r>
              <a:rPr lang="en-US" altLang="ko-KR" sz="1600" dirty="0">
                <a:ea typeface="+mj-ea"/>
              </a:rPr>
              <a:t>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inf = open('</a:t>
            </a:r>
            <a:r>
              <a:rPr lang="en-US" altLang="ko-KR" sz="1600" dirty="0" err="1">
                <a:ea typeface="+mj-ea"/>
              </a:rPr>
              <a:t>song.txt</a:t>
            </a:r>
            <a:r>
              <a:rPr lang="en-US" altLang="ko-KR" sz="1600" dirty="0">
                <a:ea typeface="+mj-ea"/>
              </a:rPr>
              <a:t>', 'r’)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inf.readlines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 err="1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CFC93-7979-FA4B-8558-EEC5FF12B334}"/>
              </a:ext>
            </a:extLst>
          </p:cNvPr>
          <p:cNvSpPr txBox="1"/>
          <p:nvPr/>
        </p:nvSpPr>
        <p:spPr>
          <a:xfrm>
            <a:off x="780988" y="2511194"/>
            <a:ext cx="638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동해물과</a:t>
            </a:r>
            <a:r>
              <a:rPr lang="ko-KR" altLang="en-US" sz="1600" dirty="0"/>
              <a:t> 백두산이 마르고 닳도록</a:t>
            </a:r>
          </a:p>
          <a:p>
            <a:r>
              <a:rPr lang="ko-KR" altLang="en-US" sz="1600" dirty="0"/>
              <a:t>하나님이 보우하사 우리나라 만세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78EABA-C095-2C4F-A982-A713D843F566}"/>
              </a:ext>
            </a:extLst>
          </p:cNvPr>
          <p:cNvSpPr/>
          <p:nvPr/>
        </p:nvSpPr>
        <p:spPr>
          <a:xfrm>
            <a:off x="780988" y="2383325"/>
            <a:ext cx="4999421" cy="827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399E6-DA52-EC4A-B8A5-09F06F74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24" y="5518917"/>
            <a:ext cx="6032598" cy="4924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6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460" y="467570"/>
            <a:ext cx="7757416" cy="1400530"/>
          </a:xfrm>
        </p:spPr>
        <p:txBody>
          <a:bodyPr/>
          <a:lstStyle/>
          <a:p>
            <a:r>
              <a:rPr lang="en-US" altLang="ko-KR" sz="2800" dirty="0"/>
              <a:t>Read a text file, write to a new text file 1 </a:t>
            </a:r>
            <a:endParaRPr lang="ko-KR" altLang="en-US" sz="28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700" y="1868100"/>
            <a:ext cx="6711654" cy="4195481"/>
          </a:xfrm>
        </p:spPr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읽어서 줄 간격이 </a:t>
            </a:r>
            <a:r>
              <a:rPr lang="en-US" altLang="ko-KR" dirty="0"/>
              <a:t>2</a:t>
            </a:r>
            <a:r>
              <a:rPr lang="ko-KR" altLang="en-US" dirty="0"/>
              <a:t>줄이 되는 </a:t>
            </a:r>
            <a:r>
              <a:rPr lang="en-US" altLang="ko-KR" dirty="0"/>
              <a:t>‘poemdouble.txt’ 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2"/>
            <a:r>
              <a:rPr lang="en-US" altLang="ko-KR" dirty="0"/>
              <a:t>‘poem.txt’ </a:t>
            </a:r>
            <a:r>
              <a:rPr lang="ko-KR" altLang="en-US" dirty="0"/>
              <a:t>내용이 몇 줄인지 알고 있을 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51637" y="3212235"/>
            <a:ext cx="6487717" cy="320400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328576" y="3212235"/>
            <a:ext cx="6377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open(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poem.txt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open(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poemdouble.txt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range(10)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s + '\n'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460" y="400102"/>
            <a:ext cx="7757416" cy="1400530"/>
          </a:xfrm>
        </p:spPr>
        <p:txBody>
          <a:bodyPr/>
          <a:lstStyle/>
          <a:p>
            <a:r>
              <a:rPr lang="en-US" altLang="ko-KR" sz="2800" dirty="0"/>
              <a:t>Read a text file, write to a new text file 2 </a:t>
            </a:r>
            <a:endParaRPr lang="ko-KR" altLang="en-US" sz="28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700" y="1868100"/>
            <a:ext cx="6711654" cy="4195481"/>
          </a:xfrm>
        </p:spPr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읽어서 줄 간격이 </a:t>
            </a:r>
            <a:r>
              <a:rPr lang="en-US" altLang="ko-KR" dirty="0"/>
              <a:t>2</a:t>
            </a:r>
            <a:r>
              <a:rPr lang="ko-KR" altLang="en-US" dirty="0"/>
              <a:t>줄이 되는 </a:t>
            </a:r>
            <a:r>
              <a:rPr lang="en-US" altLang="ko-KR" dirty="0"/>
              <a:t>‘poemdouble.txt’ 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2"/>
            <a:r>
              <a:rPr lang="en-US" altLang="ko-KR" dirty="0"/>
              <a:t>‘poem.txt’ </a:t>
            </a:r>
            <a:r>
              <a:rPr lang="ko-KR" altLang="en-US" dirty="0"/>
              <a:t>내용이 몇 줄인지 모를 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51636" y="3109406"/>
            <a:ext cx="6581063" cy="32526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328576" y="3212235"/>
            <a:ext cx="6377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poem.txt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poemdouble.txt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for s in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s + '\n'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0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318ABA-2CD0-7846-A387-57A7FAF7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'flower1. txt’ </a:t>
            </a:r>
            <a:r>
              <a:rPr lang="ko-KR" altLang="en-US" dirty="0"/>
              <a:t>와 </a:t>
            </a:r>
            <a:r>
              <a:rPr lang="en-US" altLang="ko-KR" dirty="0"/>
              <a:t>‘flower2.txt’</a:t>
            </a:r>
            <a:r>
              <a:rPr lang="ko-KR" altLang="en-US" dirty="0"/>
              <a:t> 파일을 읽어 들인다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</a:t>
            </a:r>
            <a:r>
              <a:rPr lang="ko-KR" altLang="en-US" dirty="0" err="1"/>
              <a:t>한줄씩</a:t>
            </a:r>
            <a:r>
              <a:rPr lang="ko-KR" altLang="en-US" dirty="0"/>
              <a:t> </a:t>
            </a:r>
            <a:r>
              <a:rPr lang="ko-KR" altLang="en-US" dirty="0" err="1"/>
              <a:t>번갈아가며</a:t>
            </a:r>
            <a:r>
              <a:rPr lang="ko-KR" altLang="en-US" dirty="0"/>
              <a:t> </a:t>
            </a:r>
            <a:r>
              <a:rPr lang="en-US" altLang="ko-KR" dirty="0"/>
              <a:t>‘flower.txt’</a:t>
            </a:r>
            <a:r>
              <a:rPr lang="ko-KR" altLang="en-US" dirty="0"/>
              <a:t> 파일에 저장하여</a:t>
            </a:r>
            <a:r>
              <a:rPr lang="en-US" altLang="ko-KR" dirty="0"/>
              <a:t>,</a:t>
            </a:r>
            <a:r>
              <a:rPr lang="ko-KR" altLang="en-US" dirty="0"/>
              <a:t> 시 </a:t>
            </a:r>
            <a:r>
              <a:rPr lang="en-US" altLang="ko-KR" dirty="0"/>
              <a:t>‘</a:t>
            </a:r>
            <a:r>
              <a:rPr lang="ko-KR" altLang="en-US" dirty="0"/>
              <a:t>흔들리며 피는 꽃</a:t>
            </a:r>
            <a:r>
              <a:rPr lang="en-US" altLang="ko-KR" dirty="0"/>
              <a:t>’</a:t>
            </a:r>
            <a:r>
              <a:rPr lang="ko-KR" altLang="en-US" dirty="0"/>
              <a:t>을 완성한다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‘flower1.txt’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5526EE-D765-FD4F-956D-28050A351F32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67CF-B5F0-9F46-8890-955551899EB3}"/>
              </a:ext>
            </a:extLst>
          </p:cNvPr>
          <p:cNvSpPr txBox="1"/>
          <p:nvPr/>
        </p:nvSpPr>
        <p:spPr>
          <a:xfrm>
            <a:off x="628588" y="4357579"/>
            <a:ext cx="365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흔들리지 않고 피는 꽃이 어디 있으랴</a:t>
            </a:r>
          </a:p>
          <a:p>
            <a:r>
              <a:rPr lang="ko-KR" altLang="en-US" sz="1400" dirty="0"/>
              <a:t>다 흔들리면서 줄기를 곧게 </a:t>
            </a:r>
            <a:r>
              <a:rPr lang="ko-KR" altLang="en-US" sz="1400" dirty="0" err="1"/>
              <a:t>세웠나니</a:t>
            </a:r>
            <a:endParaRPr lang="ko-KR" altLang="en-US" sz="1400" dirty="0"/>
          </a:p>
          <a:p>
            <a:r>
              <a:rPr lang="ko-KR" altLang="en-US" sz="1400" dirty="0"/>
              <a:t>젖지 않고 피는 꽃이 어디 있으랴</a:t>
            </a:r>
          </a:p>
          <a:p>
            <a:r>
              <a:rPr lang="ko-KR" altLang="en-US" sz="1400" dirty="0"/>
              <a:t>젖지 않고 가는 삶이 어디 있으랴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20927-A104-054C-AF22-BD4B09AE0678}"/>
              </a:ext>
            </a:extLst>
          </p:cNvPr>
          <p:cNvSpPr/>
          <p:nvPr/>
        </p:nvSpPr>
        <p:spPr>
          <a:xfrm>
            <a:off x="628588" y="4229710"/>
            <a:ext cx="3503797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C155A6-1C3D-E348-894F-B36A0C1B84AD}"/>
              </a:ext>
            </a:extLst>
          </p:cNvPr>
          <p:cNvSpPr txBox="1">
            <a:spLocks/>
          </p:cNvSpPr>
          <p:nvPr/>
        </p:nvSpPr>
        <p:spPr>
          <a:xfrm>
            <a:off x="4202723" y="3672010"/>
            <a:ext cx="7886700" cy="53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>
                <a:latin typeface="+mj-lt"/>
                <a:ea typeface="+mj-ea"/>
                <a:cs typeface="+mj-cs"/>
              </a:rPr>
              <a:t>‘flower2.txt’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044E6-DDC8-FB44-8950-4DEE7738D310}"/>
              </a:ext>
            </a:extLst>
          </p:cNvPr>
          <p:cNvSpPr txBox="1"/>
          <p:nvPr/>
        </p:nvSpPr>
        <p:spPr>
          <a:xfrm>
            <a:off x="4284847" y="4368149"/>
            <a:ext cx="638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세상 그 어떤 아름다운 꽃들도</a:t>
            </a:r>
          </a:p>
          <a:p>
            <a:r>
              <a:rPr lang="ko-KR" altLang="en-US" sz="1400" dirty="0"/>
              <a:t>흔들리지 않고 가는 사랑이 어디 있으랴</a:t>
            </a:r>
          </a:p>
          <a:p>
            <a:r>
              <a:rPr lang="ko-KR" altLang="en-US" sz="1400" dirty="0"/>
              <a:t>이 세상 그 어떤 빛나는 꽃들도 다 젖으며 젖으며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  <a:p>
            <a:r>
              <a:rPr lang="ko-KR" altLang="en-US" sz="1400" dirty="0"/>
              <a:t>바람과 비에 젖으며 꽃잎 따뜻하게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97BBE-1E9A-8745-A9A0-119A64942D70}"/>
              </a:ext>
            </a:extLst>
          </p:cNvPr>
          <p:cNvSpPr/>
          <p:nvPr/>
        </p:nvSpPr>
        <p:spPr>
          <a:xfrm>
            <a:off x="4284847" y="4224771"/>
            <a:ext cx="4859153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05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6458</TotalTime>
  <Words>651</Words>
  <Application>Microsoft Office PowerPoint</Application>
  <PresentationFormat>화면 슬라이드 쇼(4:3)</PresentationFormat>
  <Paragraphs>142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파일에 쓰기 12주차_02_03</vt:lpstr>
      <vt:lpstr>학습목표</vt:lpstr>
      <vt:lpstr>Writing to a text file (1/4)</vt:lpstr>
      <vt:lpstr>Writing to a text file (2/4)</vt:lpstr>
      <vt:lpstr>Writing to a text file (3/4)</vt:lpstr>
      <vt:lpstr>Writing to a text file (4/4)</vt:lpstr>
      <vt:lpstr>Read a text file, write to a new text file 1 </vt:lpstr>
      <vt:lpstr>Read a text file, write to a new text file 2 </vt:lpstr>
      <vt:lpstr>연습문제 1</vt:lpstr>
      <vt:lpstr>연습문제 3 코드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578</cp:revision>
  <dcterms:created xsi:type="dcterms:W3CDTF">2015-11-07T02:06:58Z</dcterms:created>
  <dcterms:modified xsi:type="dcterms:W3CDTF">2023-04-27T02:14:48Z</dcterms:modified>
</cp:coreProperties>
</file>