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453" r:id="rId2"/>
    <p:sldId id="1454" r:id="rId3"/>
    <p:sldId id="1455" r:id="rId4"/>
    <p:sldId id="1456" r:id="rId5"/>
    <p:sldId id="1457" r:id="rId6"/>
    <p:sldId id="1458" r:id="rId7"/>
    <p:sldId id="1459" r:id="rId8"/>
    <p:sldId id="1460" r:id="rId9"/>
    <p:sldId id="1461" r:id="rId10"/>
    <p:sldId id="1462" r:id="rId11"/>
    <p:sldId id="1463" r:id="rId12"/>
    <p:sldId id="1464" r:id="rId13"/>
    <p:sldId id="14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99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63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12-7FA2-48B6-91D3-28D489F6EB32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E1B0-4D26-4050-8FCA-4ECB1EB428C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BC4-6B5C-4FA5-98D8-24248AD9056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3968-7C4A-47BC-AD25-D28783014FC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4955-F26A-4ED0-9EFF-9826B24230B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08CA-8C36-4A5C-834A-EAF699A32B7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9F7-8990-45C5-B6B5-C6B54F0B3EB4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D92C-73BD-4F7A-BD5A-55841171F44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F8B-EBC2-4350-B233-69BEB540E56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5C44-7E97-41D3-9B02-67054B52F48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0A1A-E726-4258-86D6-DFCD1B3DBE69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071E-A9C8-42F8-981B-6C90D9CEF39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C1BC-A472-4082-AEF1-0829E6059E2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CBB1-3F94-4496-AEC8-7693AF4FC2F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BBF-22BE-4531-80D8-CFD18BE8C7A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DC1-1770-42D7-8CF7-41046BE7B3F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9D78-8CBC-42FE-9447-94A0CEEBEDFD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A041E5-DF46-44D7-A4B7-12EAF70E426B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파일에 쓰기 연습문제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4181" y="497929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en-US" altLang="ko-KR"/>
              <a:t>, </a:t>
            </a:r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50964" y="1632578"/>
            <a:ext cx="5549836" cy="49822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05808" y="1742492"/>
            <a:ext cx="40467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inf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open('poem.txt', 'r')</a:t>
            </a: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open('reversepoem.txt', 'w')</a:t>
            </a:r>
          </a:p>
          <a:p>
            <a:endParaRPr lang="en-US" altLang="ko-KR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fline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inf.readlines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for line in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fline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re=''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for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(line)-1, -1, -1):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    re += line[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(re)</a:t>
            </a:r>
          </a:p>
          <a:p>
            <a:endParaRPr lang="en-US" altLang="ko-KR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endParaRPr lang="en-US" altLang="ko-KR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open('reversepoem.txt', 'r')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outf.readlines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())</a:t>
            </a: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endParaRPr lang="ko-KR" altLang="en-US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0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쓰기 </a:t>
            </a:r>
            <a:r>
              <a:rPr lang="ko-KR" altLang="en-US" dirty="0" smtClean="0"/>
              <a:t>연습문제 풀기</a:t>
            </a:r>
            <a:endParaRPr lang="en-US" altLang="ko-KR" dirty="0" smtClean="0"/>
          </a:p>
          <a:p>
            <a:r>
              <a:rPr lang="en-US" altLang="ko-KR" dirty="0" smtClean="0"/>
              <a:t>.write()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6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‘t.txt’ </a:t>
            </a:r>
            <a:r>
              <a:rPr lang="ko-KR" altLang="en-US" dirty="0"/>
              <a:t>파일을 읽어서 자료를 출력한 후</a:t>
            </a:r>
            <a:r>
              <a:rPr lang="en-US" altLang="ko-KR" dirty="0"/>
              <a:t>, </a:t>
            </a:r>
            <a:r>
              <a:rPr lang="ko-KR" altLang="en-US" dirty="0"/>
              <a:t>같은 파일에 쓰기를 하려면 다시 </a:t>
            </a:r>
            <a:r>
              <a:rPr lang="en-US" altLang="ko-KR" dirty="0"/>
              <a:t>open </a:t>
            </a:r>
            <a:r>
              <a:rPr lang="ko-KR" altLang="en-US" dirty="0"/>
              <a:t>하려고 한다</a:t>
            </a:r>
            <a:r>
              <a:rPr lang="en-US" altLang="ko-KR" dirty="0"/>
              <a:t>, </a:t>
            </a:r>
            <a:r>
              <a:rPr lang="ko-KR" altLang="en-US" dirty="0" smtClean="0"/>
              <a:t>이 때 닫은 후 다시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하여야 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닫지 않고 쓰기가 가능한가</a:t>
            </a:r>
            <a:r>
              <a:rPr lang="en-US" altLang="ko-KR" smtClean="0"/>
              <a:t>?</a:t>
            </a:r>
            <a:r>
              <a:rPr lang="ko-KR" altLang="en-US" smtClean="0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0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578C36A-B191-D546-9B0A-624C6927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979489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ore-KR" sz="900" dirty="0"/>
              <a:t>12</a:t>
            </a:r>
            <a:r>
              <a:rPr lang="ko-KR" altLang="en-US" sz="900" dirty="0"/>
              <a:t>주차</a:t>
            </a:r>
            <a:r>
              <a:rPr lang="en-US" altLang="ko-KR" sz="900" dirty="0"/>
              <a:t>_02_04</a:t>
            </a:r>
            <a:r>
              <a:rPr lang="ko-KR" altLang="en-US" sz="900" dirty="0"/>
              <a:t> 파일에 </a:t>
            </a:r>
            <a:r>
              <a:rPr lang="ko-KR" altLang="en-US" sz="900"/>
              <a:t>쓰기 연습문제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5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쓰기 </a:t>
            </a:r>
            <a:r>
              <a:rPr lang="ko-KR" altLang="en-US" dirty="0" smtClean="0"/>
              <a:t>연습문제 </a:t>
            </a:r>
            <a:r>
              <a:rPr lang="ko-KR" altLang="en-US" dirty="0"/>
              <a:t>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5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F436-9479-4EDD-99DA-4A0BAA6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E2D2B-B497-40BF-9D9E-6222429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개인별로 최근 </a:t>
            </a:r>
            <a:r>
              <a:rPr lang="en-US" altLang="ko-KR" dirty="0"/>
              <a:t>5</a:t>
            </a:r>
            <a:r>
              <a:rPr lang="ko-KR" altLang="en-US" dirty="0"/>
              <a:t>년간의 키 기록이 입력되어 있는</a:t>
            </a:r>
            <a:r>
              <a:rPr lang="en-US" altLang="ko-KR" dirty="0"/>
              <a:t>‘height.txt’</a:t>
            </a:r>
            <a:r>
              <a:rPr lang="ko-KR" altLang="en-US" dirty="0"/>
              <a:t> 파일을 읽어온다</a:t>
            </a:r>
            <a:endParaRPr lang="en-US" altLang="ko-KR" dirty="0"/>
          </a:p>
          <a:p>
            <a:r>
              <a:rPr lang="ko-KR" altLang="en-US" dirty="0"/>
              <a:t>개개인의 </a:t>
            </a:r>
            <a:r>
              <a:rPr lang="en-US" altLang="ko-KR" dirty="0"/>
              <a:t>5</a:t>
            </a:r>
            <a:r>
              <a:rPr lang="ko-KR" altLang="en-US" dirty="0"/>
              <a:t>년간의 키 변화를 화면에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AC24D-0DE0-4B04-8263-DE8E066300CD}"/>
              </a:ext>
            </a:extLst>
          </p:cNvPr>
          <p:cNvSpPr/>
          <p:nvPr/>
        </p:nvSpPr>
        <p:spPr>
          <a:xfrm>
            <a:off x="1398003" y="357829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height.txt</a:t>
            </a:r>
          </a:p>
          <a:p>
            <a:r>
              <a:rPr lang="ko-KR" altLang="en-US" sz="1600" dirty="0"/>
              <a:t>김영희 149.8 150 153.3 157 160 </a:t>
            </a:r>
          </a:p>
          <a:p>
            <a:r>
              <a:rPr lang="ko-KR" altLang="en-US" sz="1600" dirty="0"/>
              <a:t>이지수 158.5 159.2 160.4 161 161.1</a:t>
            </a:r>
          </a:p>
          <a:p>
            <a:r>
              <a:rPr lang="ko-KR" altLang="en-US" sz="1600" dirty="0"/>
              <a:t>박지훈 169.1 173.3 174 175.5 176</a:t>
            </a:r>
          </a:p>
          <a:p>
            <a:r>
              <a:rPr lang="ko-KR" altLang="en-US" sz="1600" dirty="0"/>
              <a:t>최수현 152 154.1 154.5 156.2 157</a:t>
            </a:r>
          </a:p>
          <a:p>
            <a:r>
              <a:rPr lang="ko-KR" altLang="en-US" sz="1600" dirty="0"/>
              <a:t>유선호 159.9 164.6 172.1 177 181.3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52C70-1A90-4A32-A94B-CA2EA60203A5}"/>
              </a:ext>
            </a:extLst>
          </p:cNvPr>
          <p:cNvSpPr/>
          <p:nvPr/>
        </p:nvSpPr>
        <p:spPr>
          <a:xfrm>
            <a:off x="1298861" y="3459187"/>
            <a:ext cx="4006110" cy="2148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3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579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8004" y="1893681"/>
            <a:ext cx="7089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open('height.txt',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inf.readlines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length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result = []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diff = 0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s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].split(" 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diff = float(s[5])-float(s[1])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result.append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((s[0], diff))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range(length):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print(result[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][0], "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님은 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년간 키가 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", result[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][1], " cm 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자랐네요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95070-D3BD-49BE-88AA-38E5BF0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5" y="2054942"/>
            <a:ext cx="5306845" cy="1756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F436-9479-4EDD-99DA-4A0BAA6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E2D2B-B497-40BF-9D9E-6222429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한동의</a:t>
            </a:r>
            <a:r>
              <a:rPr lang="ko-KR" altLang="en-US" dirty="0"/>
              <a:t> </a:t>
            </a:r>
            <a:r>
              <a:rPr lang="ko-KR" altLang="en-US" dirty="0" err="1"/>
              <a:t>로고송을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LogoSong.txt</a:t>
            </a:r>
            <a:r>
              <a:rPr lang="en-US" altLang="ko-KR" dirty="0"/>
              <a:t>’</a:t>
            </a:r>
            <a:r>
              <a:rPr lang="ko-KR" altLang="en-US" dirty="0"/>
              <a:t> 파일에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’</a:t>
            </a:r>
            <a:r>
              <a:rPr lang="en-US" altLang="ko-KR" dirty="0" err="1"/>
              <a:t>LogoSong.txt</a:t>
            </a:r>
            <a:r>
              <a:rPr lang="en-US" altLang="ko-KR" dirty="0"/>
              <a:t>’ </a:t>
            </a:r>
            <a:r>
              <a:rPr lang="ko-KR" altLang="en-US" dirty="0" err="1"/>
              <a:t>를</a:t>
            </a:r>
            <a:r>
              <a:rPr lang="ko-KR" altLang="en-US" dirty="0"/>
              <a:t> 다시 </a:t>
            </a:r>
            <a:r>
              <a:rPr lang="ko-KR" altLang="en-US" dirty="0" err="1"/>
              <a:t>읽어들여</a:t>
            </a:r>
            <a:r>
              <a:rPr lang="ko-KR" altLang="en-US" dirty="0"/>
              <a:t> 파일 내용을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4513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7421" y="1853248"/>
            <a:ext cx="7089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LogoSong.txt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하나님의 도를 따르는 사람들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여기 모였네 두손들고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그분의 이끄심을 체험하는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한동대학교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 = open('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LogoSong.txt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‘r’)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inf.readlines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print(s)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 err="1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B483EE-12F8-8244-A2B1-E2917F5D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15" y="3429000"/>
            <a:ext cx="4696087" cy="13105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2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318ABA-2CD0-7846-A387-57A7FAF7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'flower1. txt’ </a:t>
            </a:r>
            <a:r>
              <a:rPr lang="ko-KR" altLang="en-US" dirty="0"/>
              <a:t>와 </a:t>
            </a:r>
            <a:r>
              <a:rPr lang="en-US" altLang="ko-KR" dirty="0"/>
              <a:t>‘flower2.txt’</a:t>
            </a:r>
            <a:r>
              <a:rPr lang="ko-KR" altLang="en-US" dirty="0"/>
              <a:t> 파일을 읽어 들인다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‘</a:t>
            </a:r>
            <a:r>
              <a:rPr lang="en-US" altLang="ko-KR" dirty="0"/>
              <a:t>flower.txt’</a:t>
            </a:r>
            <a:r>
              <a:rPr lang="ko-KR" altLang="en-US" dirty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파일을 저장한다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en-US" altLang="ko-KR" dirty="0"/>
              <a:t>flower1.txt’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5526EE-D765-FD4F-956D-28050A351F32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67CF-B5F0-9F46-8890-955551899EB3}"/>
              </a:ext>
            </a:extLst>
          </p:cNvPr>
          <p:cNvSpPr txBox="1"/>
          <p:nvPr/>
        </p:nvSpPr>
        <p:spPr>
          <a:xfrm>
            <a:off x="628588" y="4357579"/>
            <a:ext cx="365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흔들리지 않고 피는 꽃이 어디 있으랴</a:t>
            </a:r>
          </a:p>
          <a:p>
            <a:r>
              <a:rPr lang="ko-KR" altLang="en-US" sz="1400" dirty="0"/>
              <a:t>다 흔들리면서 줄기를 곧게 </a:t>
            </a:r>
            <a:r>
              <a:rPr lang="ko-KR" altLang="en-US" sz="1400" dirty="0" err="1"/>
              <a:t>세웠나니</a:t>
            </a:r>
            <a:endParaRPr lang="ko-KR" altLang="en-US" sz="1400" dirty="0"/>
          </a:p>
          <a:p>
            <a:r>
              <a:rPr lang="ko-KR" altLang="en-US" sz="1400" dirty="0"/>
              <a:t>젖지 않고 피는 꽃이 어디 있으랴</a:t>
            </a:r>
          </a:p>
          <a:p>
            <a:r>
              <a:rPr lang="ko-KR" altLang="en-US" sz="1400" dirty="0"/>
              <a:t>젖지 않고 가는 삶이 어디 있으랴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20927-A104-054C-AF22-BD4B09AE0678}"/>
              </a:ext>
            </a:extLst>
          </p:cNvPr>
          <p:cNvSpPr/>
          <p:nvPr/>
        </p:nvSpPr>
        <p:spPr>
          <a:xfrm>
            <a:off x="628588" y="4229710"/>
            <a:ext cx="3503797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C155A6-1C3D-E348-894F-B36A0C1B84AD}"/>
              </a:ext>
            </a:extLst>
          </p:cNvPr>
          <p:cNvSpPr txBox="1">
            <a:spLocks/>
          </p:cNvSpPr>
          <p:nvPr/>
        </p:nvSpPr>
        <p:spPr>
          <a:xfrm>
            <a:off x="4357048" y="3793202"/>
            <a:ext cx="7886700" cy="53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>
                <a:latin typeface="+mj-lt"/>
                <a:ea typeface="+mj-ea"/>
                <a:cs typeface="+mj-cs"/>
              </a:rPr>
              <a:t>‘flower2.txt’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044E6-DDC8-FB44-8950-4DEE7738D310}"/>
              </a:ext>
            </a:extLst>
          </p:cNvPr>
          <p:cNvSpPr txBox="1"/>
          <p:nvPr/>
        </p:nvSpPr>
        <p:spPr>
          <a:xfrm>
            <a:off x="4284847" y="4368149"/>
            <a:ext cx="638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세상 그 어떤 아름다운 꽃들도</a:t>
            </a:r>
          </a:p>
          <a:p>
            <a:r>
              <a:rPr lang="ko-KR" altLang="en-US" sz="1400" dirty="0"/>
              <a:t>흔들리지 않고 가는 사랑이 어디 있으랴</a:t>
            </a:r>
          </a:p>
          <a:p>
            <a:r>
              <a:rPr lang="ko-KR" altLang="en-US" sz="1400" dirty="0"/>
              <a:t>이 세상 그 어떤 빛나는 꽃들도 다 젖으며 젖으며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  <a:p>
            <a:r>
              <a:rPr lang="ko-KR" altLang="en-US" sz="1400" dirty="0"/>
              <a:t>바람과 비에 젖으며 꽃잎 따뜻하게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97BBE-1E9A-8745-A9A0-119A64942D70}"/>
              </a:ext>
            </a:extLst>
          </p:cNvPr>
          <p:cNvSpPr/>
          <p:nvPr/>
        </p:nvSpPr>
        <p:spPr>
          <a:xfrm>
            <a:off x="4284847" y="4224771"/>
            <a:ext cx="4859153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6"/>
            <a:ext cx="7602891" cy="476851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8004" y="1883953"/>
            <a:ext cx="7089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inf1 = open('flower1.txt',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inf2 = open('flower2.txt',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flower.txt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lines1 = inf1.readlines()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lines2 = inf2.readlines()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(lines1)):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(lines1[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])</a:t>
            </a:r>
          </a:p>
          <a:p>
            <a:pPr>
              <a:lnSpc>
                <a:spcPct val="100000"/>
              </a:lnSpc>
            </a:pPr>
            <a:endParaRPr lang="en-US" altLang="ko-KR" sz="1600" dirty="0" smtClean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</a:t>
            </a: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range(</a:t>
            </a:r>
            <a:r>
              <a:rPr lang="en-US" altLang="ko-KR" sz="1600" dirty="0" err="1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(lines2)):</a:t>
            </a: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(lines2[</a:t>
            </a:r>
            <a:r>
              <a:rPr lang="en-US" altLang="ko-KR" sz="1600" dirty="0" err="1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inf1.close()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inf2.close()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 err="1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59607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‘poem.txt’ </a:t>
            </a:r>
            <a:r>
              <a:rPr lang="ko-KR" altLang="en-US" dirty="0"/>
              <a:t>를 읽어서 매 줄을 </a:t>
            </a:r>
            <a:r>
              <a:rPr lang="ko-KR" altLang="en-US"/>
              <a:t>뒤집어서 </a:t>
            </a:r>
            <a:r>
              <a:rPr lang="en-US" altLang="ko-KR" dirty="0"/>
              <a:t>‘reversepoem.txt‘</a:t>
            </a:r>
            <a:r>
              <a:rPr lang="ko-KR" altLang="en-US"/>
              <a:t>에 저장하고 </a:t>
            </a:r>
            <a:endParaRPr lang="en-US" altLang="ko-KR"/>
          </a:p>
          <a:p>
            <a:r>
              <a:rPr lang="ko-KR" altLang="en-US"/>
              <a:t>그 내용을 읽어서 출력하시오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3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6463</TotalTime>
  <Words>512</Words>
  <Application>Microsoft Office PowerPoint</Application>
  <PresentationFormat>화면 슬라이드 쇼(4:3)</PresentationFormat>
  <Paragraphs>129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파일에 쓰기 연습문제 12주차_02_04</vt:lpstr>
      <vt:lpstr>학습목표</vt:lpstr>
      <vt:lpstr>연습문제 1</vt:lpstr>
      <vt:lpstr>연습문제 1 코드 </vt:lpstr>
      <vt:lpstr>연습문제 2</vt:lpstr>
      <vt:lpstr>연습문제 2 코드 </vt:lpstr>
      <vt:lpstr>연습문제 3</vt:lpstr>
      <vt:lpstr>연습문제 3 코드 </vt:lpstr>
      <vt:lpstr>연습문제 4</vt:lpstr>
      <vt:lpstr>연습문제 4,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582</cp:revision>
  <dcterms:created xsi:type="dcterms:W3CDTF">2015-11-07T02:06:58Z</dcterms:created>
  <dcterms:modified xsi:type="dcterms:W3CDTF">2023-05-03T06:08:46Z</dcterms:modified>
</cp:coreProperties>
</file>