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1488" r:id="rId2"/>
    <p:sldId id="1489" r:id="rId3"/>
    <p:sldId id="1490" r:id="rId4"/>
    <p:sldId id="1491" r:id="rId5"/>
    <p:sldId id="1492" r:id="rId6"/>
    <p:sldId id="1493" r:id="rId7"/>
    <p:sldId id="1494" r:id="rId8"/>
    <p:sldId id="1495" r:id="rId9"/>
    <p:sldId id="1496" r:id="rId10"/>
    <p:sldId id="1497" r:id="rId11"/>
    <p:sldId id="1499" r:id="rId12"/>
    <p:sldId id="1500" r:id="rId13"/>
    <p:sldId id="1501" r:id="rId14"/>
    <p:sldId id="1505" r:id="rId15"/>
    <p:sldId id="1506" r:id="rId16"/>
    <p:sldId id="150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49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673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7C368-2063-4FF6-993C-12FCA143471E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88FD7-29DF-45B7-A8C2-EF3D63D054D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86E6-1C8B-4719-959B-970D7BD5CAC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863A-1594-4A65-985F-79805CF3001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3A18-2DD9-4CE5-AB83-BD11D35DBDD7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2804-6780-48BF-BA42-B6DE10D5985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1EFC-D0CA-4637-9EFC-2FD964932C7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E84B-D556-400C-96BB-4CC416CF48C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7540-78CF-457D-A338-90B96CE27254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53B4-B60F-44D8-A11C-96AC18100834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325B-5BAA-4435-A348-0FACD5AD042E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F176-0F83-46A4-9D9B-BEA7BBAE4FB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1BD2-75E7-40BB-9CCD-80A08901D27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5B65-4A6E-4F11-9E54-5DE5DB4A4C38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538E-DD27-4A77-BF73-FB174017263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0E37-EC0A-465E-AB73-F39E600479A5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96C-C945-47CE-9CC5-D3B24034DDDA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C3F916-B5BD-455B-BC7D-6C744F0DC94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89347" y="2689665"/>
            <a:ext cx="795402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삭제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복사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 err="1">
                <a:solidFill>
                  <a:schemeClr val="bg1"/>
                </a:solidFill>
              </a:rPr>
              <a:t>이름바꾸기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19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생성한 </a:t>
            </a:r>
            <a:r>
              <a:rPr lang="en-US" altLang="ko-KR" dirty="0"/>
              <a:t>‘numpoem.txt’ </a:t>
            </a:r>
            <a:r>
              <a:rPr lang="ko-KR" altLang="en-US" dirty="0"/>
              <a:t>을 </a:t>
            </a:r>
            <a:r>
              <a:rPr lang="en-US" altLang="ko-KR" dirty="0"/>
              <a:t>‘nump.txt’ </a:t>
            </a:r>
            <a:r>
              <a:rPr lang="ko-KR" altLang="en-US" dirty="0"/>
              <a:t>복사하고 </a:t>
            </a:r>
            <a:r>
              <a:rPr lang="en-US" altLang="ko-KR" dirty="0"/>
              <a:t>‘numpoem.txt’ </a:t>
            </a:r>
            <a:r>
              <a:rPr lang="ko-KR" altLang="en-US" dirty="0"/>
              <a:t>은 삭제한다</a:t>
            </a:r>
            <a:endParaRPr lang="en-US" altLang="ko-KR" dirty="0"/>
          </a:p>
          <a:p>
            <a:r>
              <a:rPr lang="ko-KR" altLang="en-US" dirty="0"/>
              <a:t>삭제 후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en-US" altLang="ko-KR" dirty="0"/>
              <a:t>‘nump.txt’</a:t>
            </a:r>
            <a:r>
              <a:rPr lang="ko-KR" altLang="en-US" dirty="0"/>
              <a:t>을 읽어서 평균을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0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593870"/>
            <a:ext cx="4191828" cy="48673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795338" y="1690689"/>
            <a:ext cx="42822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os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shutil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shutil.copy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('numpoem.txt', 'nump.txt')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os.remove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('numpoem.txt')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inf = open('nump.txt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sum = 0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 sum = sum +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평균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 ", sum/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13" y="3016252"/>
            <a:ext cx="4505350" cy="136113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CCAC-6624-4BE6-8AB9-ADF356FD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B922-75F5-4C8A-8A52-8653D4AA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‘poem.txt’ </a:t>
            </a:r>
            <a:r>
              <a:rPr lang="ko-KR" altLang="en-US" dirty="0"/>
              <a:t>파일을 복사하여 </a:t>
            </a:r>
            <a:r>
              <a:rPr lang="en-US" altLang="ko-KR" dirty="0"/>
              <a:t>‘newpoem.txt’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r>
              <a:rPr lang="ko-KR" altLang="en-US" dirty="0"/>
              <a:t>전체 파일 내용을 출력 후 </a:t>
            </a:r>
            <a:endParaRPr lang="en-US" altLang="ko-KR" dirty="0"/>
          </a:p>
          <a:p>
            <a:r>
              <a:rPr lang="ko-KR" altLang="en-US" dirty="0"/>
              <a:t>파일의 첫번째 줄을 마지막 줄 뒤에 추가하여 저장한다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40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6C3E4-B5B5-4FA8-BC56-0428381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DE1520-6380-4B62-800C-BE833C3E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280" y="1891358"/>
            <a:ext cx="3379470" cy="475615"/>
          </a:xfrm>
        </p:spPr>
        <p:txBody>
          <a:bodyPr/>
          <a:lstStyle/>
          <a:p>
            <a:r>
              <a:rPr lang="ko-KR" altLang="en-US"/>
              <a:t>변경된 파일 내용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DE7963-0489-413A-A521-BEB719D0DB93}"/>
              </a:ext>
            </a:extLst>
          </p:cNvPr>
          <p:cNvSpPr/>
          <p:nvPr/>
        </p:nvSpPr>
        <p:spPr>
          <a:xfrm>
            <a:off x="868680" y="1690689"/>
            <a:ext cx="4572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/>
              <a:t>import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shutil</a:t>
            </a:r>
            <a:endParaRPr lang="ko-KR" altLang="en-US" sz="1600" dirty="0"/>
          </a:p>
          <a:p>
            <a:endParaRPr lang="ko-KR" altLang="en-US" sz="1600" dirty="0"/>
          </a:p>
          <a:p>
            <a:r>
              <a:rPr lang="ko-KR" altLang="en-US" sz="1600" dirty="0" err="1">
                <a:solidFill>
                  <a:srgbClr val="FF0000"/>
                </a:solidFill>
              </a:rPr>
              <a:t>shutil.copy</a:t>
            </a:r>
            <a:r>
              <a:rPr lang="ko-KR" altLang="en-US" sz="1600" dirty="0">
                <a:solidFill>
                  <a:srgbClr val="FF0000"/>
                </a:solidFill>
              </a:rPr>
              <a:t>('</a:t>
            </a:r>
            <a:r>
              <a:rPr lang="ko-KR" altLang="en-US" sz="1600" dirty="0" err="1">
                <a:solidFill>
                  <a:srgbClr val="FF0000"/>
                </a:solidFill>
              </a:rPr>
              <a:t>poem.txt</a:t>
            </a:r>
            <a:r>
              <a:rPr lang="ko-KR" altLang="en-US" sz="1600" dirty="0">
                <a:solidFill>
                  <a:srgbClr val="FF0000"/>
                </a:solidFill>
              </a:rPr>
              <a:t>', '</a:t>
            </a:r>
            <a:r>
              <a:rPr lang="ko-KR" altLang="en-US" sz="1600" dirty="0" err="1">
                <a:solidFill>
                  <a:srgbClr val="FF0000"/>
                </a:solidFill>
              </a:rPr>
              <a:t>newpoem.txt</a:t>
            </a:r>
            <a:r>
              <a:rPr lang="ko-KR" altLang="en-US" sz="1600" dirty="0">
                <a:solidFill>
                  <a:srgbClr val="FF0000"/>
                </a:solidFill>
              </a:rPr>
              <a:t>')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try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open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newpoem.txt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r</a:t>
            </a:r>
            <a:r>
              <a:rPr lang="ko-KR" altLang="en-US" sz="1600" dirty="0"/>
              <a:t>')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s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inf.readlines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print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inf.close</a:t>
            </a:r>
            <a:r>
              <a:rPr lang="ko-KR" altLang="en-US" sz="1600" dirty="0"/>
              <a:t>()</a:t>
            </a:r>
          </a:p>
          <a:p>
            <a:r>
              <a:rPr lang="ko-KR" altLang="en-US" sz="1600" dirty="0"/>
              <a:t>    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inf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open</a:t>
            </a:r>
            <a:r>
              <a:rPr lang="ko-KR" altLang="en-US" sz="1600" dirty="0"/>
              <a:t>('</a:t>
            </a:r>
            <a:r>
              <a:rPr lang="ko-KR" altLang="en-US" sz="1600" dirty="0" err="1"/>
              <a:t>newpoem.txt</a:t>
            </a:r>
            <a:r>
              <a:rPr lang="ko-KR" altLang="en-US" sz="1600" dirty="0"/>
              <a:t>', '</a:t>
            </a:r>
            <a:r>
              <a:rPr lang="ko-KR" altLang="en-US" sz="1600" dirty="0" err="1"/>
              <a:t>a</a:t>
            </a:r>
            <a:r>
              <a:rPr lang="ko-KR" altLang="en-US" sz="1600" dirty="0"/>
              <a:t>')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inf.write</a:t>
            </a:r>
            <a:r>
              <a:rPr lang="ko-KR" altLang="en-US" sz="1600" dirty="0"/>
              <a:t>(</a:t>
            </a:r>
            <a:r>
              <a:rPr lang="ko-KR" altLang="en-US" sz="1600" dirty="0" err="1"/>
              <a:t>s</a:t>
            </a:r>
            <a:r>
              <a:rPr lang="ko-KR" altLang="en-US" sz="1600" dirty="0"/>
              <a:t>[0])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inf.close</a:t>
            </a:r>
            <a:r>
              <a:rPr lang="ko-KR" altLang="en-US" sz="1600" dirty="0"/>
              <a:t>()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except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IOError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err</a:t>
            </a:r>
            <a:r>
              <a:rPr lang="ko-KR" altLang="en-US" sz="1600" dirty="0"/>
              <a:t>:</a:t>
            </a:r>
          </a:p>
          <a:p>
            <a:r>
              <a:rPr lang="ko-KR" altLang="en-US" sz="1600" dirty="0"/>
              <a:t>    </a:t>
            </a:r>
            <a:r>
              <a:rPr lang="ko-KR" altLang="en-US" sz="1600" dirty="0" err="1"/>
              <a:t>prin</a:t>
            </a:r>
            <a:r>
              <a:rPr lang="ko-KR" altLang="en-US" sz="1600" dirty="0"/>
              <a:t>("</a:t>
            </a:r>
            <a:r>
              <a:rPr lang="ko-KR" altLang="en-US" sz="1600" dirty="0" err="1"/>
              <a:t>I</a:t>
            </a:r>
            <a:r>
              <a:rPr lang="ko-KR" altLang="en-US" sz="1600" dirty="0"/>
              <a:t>/</a:t>
            </a:r>
            <a:r>
              <a:rPr lang="ko-KR" altLang="en-US" sz="1600" dirty="0" err="1"/>
              <a:t>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error</a:t>
            </a:r>
            <a:r>
              <a:rPr lang="ko-KR" altLang="en-US" sz="1600" dirty="0"/>
              <a:t>:", </a:t>
            </a:r>
            <a:r>
              <a:rPr lang="ko-KR" altLang="en-US" sz="1600" dirty="0" err="1"/>
              <a:t>err</a:t>
            </a:r>
            <a:r>
              <a:rPr lang="ko-KR" altLang="en-US" sz="1600" dirty="0"/>
              <a:t>)</a:t>
            </a:r>
          </a:p>
          <a:p>
            <a:endParaRPr lang="ko-KR" altLang="en-US" sz="1600" dirty="0"/>
          </a:p>
          <a:p>
            <a:r>
              <a:rPr lang="ko-KR" altLang="en-US" sz="1600" dirty="0"/>
              <a:t>   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A67014B-2535-4333-A745-F509BC62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590675"/>
            <a:ext cx="4400550" cy="438531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5732E-A8BB-4576-97F2-9D04C3EF8190}"/>
              </a:ext>
            </a:extLst>
          </p:cNvPr>
          <p:cNvSpPr/>
          <p:nvPr/>
        </p:nvSpPr>
        <p:spPr>
          <a:xfrm>
            <a:off x="5269230" y="2501594"/>
            <a:ext cx="3415665" cy="3108543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your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heart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 err="1"/>
              <a:t>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never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without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it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 err="1"/>
              <a:t>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fear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fate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 err="1"/>
              <a:t>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want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and </a:t>
            </a:r>
            <a:r>
              <a:rPr lang="ko-KR" altLang="en-US" sz="1400" dirty="0" err="1"/>
              <a:t>it's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you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are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whatever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moon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always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meant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and </a:t>
            </a:r>
            <a:r>
              <a:rPr lang="ko-KR" altLang="en-US" sz="1400" dirty="0" err="1"/>
              <a:t>whatever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sun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will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always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you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 err="1"/>
              <a:t>here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deepest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secret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nobody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knows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/>
              <a:t>and </a:t>
            </a:r>
            <a:r>
              <a:rPr lang="ko-KR" altLang="en-US" sz="1400" dirty="0" err="1"/>
              <a:t>this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wonder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that's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keeping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apart</a:t>
            </a:r>
            <a:r>
              <a:rPr lang="ko-KR" altLang="en-US" sz="1400" dirty="0"/>
              <a:t> </a:t>
            </a:r>
          </a:p>
          <a:p>
            <a:r>
              <a:rPr lang="ko-KR" altLang="en-US" sz="1400" dirty="0" err="1"/>
              <a:t>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your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heart</a:t>
            </a:r>
            <a:endParaRPr lang="ko-KR" altLang="en-US" sz="1400" dirty="0"/>
          </a:p>
          <a:p>
            <a:r>
              <a:rPr lang="ko-KR" altLang="en-US" sz="1400" dirty="0" err="1"/>
              <a:t>I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carry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your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heart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me</a:t>
            </a:r>
            <a:r>
              <a:rPr lang="ko-KR" altLang="en-US" sz="1400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46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 err="1"/>
              <a:t>이름바꾸기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r>
              <a:rPr lang="en-US" altLang="ko-KR" dirty="0"/>
              <a:t>, </a:t>
            </a:r>
            <a:r>
              <a:rPr lang="en-US" altLang="ko-KR" dirty="0" err="1"/>
              <a:t>shutil</a:t>
            </a:r>
            <a:endParaRPr lang="en-US" altLang="ko-KR" dirty="0"/>
          </a:p>
          <a:p>
            <a:pPr lvl="1"/>
            <a:r>
              <a:rPr lang="en-US" altLang="ko-KR" dirty="0"/>
              <a:t>.remove(), .copy(), .rename()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삭제하거나 </a:t>
            </a:r>
            <a:r>
              <a:rPr lang="ko-KR" altLang="en-US" dirty="0" smtClean="0"/>
              <a:t>파일 이름을 바꾸는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사용하려면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모듈이 필요한가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/>
              <a:t>파일을 삭제하는 </a:t>
            </a:r>
            <a:r>
              <a:rPr lang="ko-KR" altLang="en-US" dirty="0" err="1"/>
              <a:t>메소드명을</a:t>
            </a:r>
            <a:r>
              <a:rPr lang="ko-KR" altLang="en-US" dirty="0"/>
              <a:t> 쓰시오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9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12</a:t>
            </a:r>
            <a:r>
              <a:rPr lang="ko-KR" altLang="en-US"/>
              <a:t>주차</a:t>
            </a:r>
            <a:r>
              <a:rPr lang="en-US" altLang="ko-KR" dirty="0"/>
              <a:t>_03_02</a:t>
            </a:r>
            <a:r>
              <a:rPr lang="ko-KR" altLang="en-US" dirty="0"/>
              <a:t> 파일 삭제</a:t>
            </a:r>
            <a:r>
              <a:rPr lang="en-US" altLang="ko-KR" dirty="0"/>
              <a:t>,</a:t>
            </a:r>
            <a:r>
              <a:rPr lang="ko-KR" altLang="en-US" dirty="0"/>
              <a:t> 복사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이름바꾸기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Module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 smtClean="0"/>
              <a:t>이름 바꾸기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9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60685" cy="1400530"/>
          </a:xfrm>
        </p:spPr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이름 바꾸기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내에서 파일을 복사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이름 바꾸기 하는 방법을 익힌다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2</a:t>
            </a:r>
            <a:r>
              <a:rPr lang="ko-KR" altLang="en-US" dirty="0"/>
              <a:t>개 모듈을 활용한다</a:t>
            </a:r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module </a:t>
            </a:r>
          </a:p>
          <a:p>
            <a:r>
              <a:rPr lang="en-US" altLang="ko-KR" dirty="0" err="1"/>
              <a:t>shutil</a:t>
            </a:r>
            <a:r>
              <a:rPr lang="en-US" altLang="ko-KR" dirty="0"/>
              <a:t> module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3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D3F024B-BD2A-8E43-9A59-72A217B91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242179"/>
              </p:ext>
            </p:extLst>
          </p:nvPr>
        </p:nvGraphicFramePr>
        <p:xfrm>
          <a:off x="867181" y="1853249"/>
          <a:ext cx="7428586" cy="41681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3454242675"/>
                    </a:ext>
                  </a:extLst>
                </a:gridCol>
                <a:gridCol w="5304511">
                  <a:extLst>
                    <a:ext uri="{9D8B030D-6E8A-4147-A177-3AD203B41FA5}">
                      <a16:colId xmlns:a16="http://schemas.microsoft.com/office/drawing/2014/main" val="4284991300"/>
                    </a:ext>
                  </a:extLst>
                </a:gridCol>
              </a:tblGrid>
              <a:tr h="45414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Module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85449"/>
                  </a:ext>
                </a:extLst>
              </a:tr>
              <a:tr h="783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os.rename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a,b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l"/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기존 파일 이름 </a:t>
                      </a:r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새로운 파일 이름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로 변경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35233"/>
                  </a:ext>
                </a:extLst>
              </a:tr>
              <a:tr h="7838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os.remove</a:t>
                      </a:r>
                      <a:r>
                        <a:rPr lang="en-US" altLang="ko-KR" sz="1600" dirty="0"/>
                        <a:t>(a)</a:t>
                      </a:r>
                    </a:p>
                    <a:p>
                      <a:pPr algn="l"/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</a:t>
                      </a:r>
                      <a:r>
                        <a:rPr lang="ko-KR" altLang="en-US" sz="1600" dirty="0"/>
                        <a:t> 파일을 삭제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27382"/>
                  </a:ext>
                </a:extLst>
              </a:tr>
              <a:tr h="454144"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u="none" strike="noStrike" kern="1200" dirty="0" err="1">
                          <a:effectLst/>
                        </a:rPr>
                        <a:t>os.getcwd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/>
                        <a:t>현재</a:t>
                      </a:r>
                      <a:r>
                        <a:rPr lang="ko-KR" altLang="en-US" sz="1600" dirty="0"/>
                        <a:t> 경로 알려줌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99028"/>
                  </a:ext>
                </a:extLst>
              </a:tr>
              <a:tr h="783865"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u="none" strike="noStrike" kern="1200" dirty="0" err="1">
                          <a:effectLst/>
                        </a:rPr>
                        <a:t>os.listdir</a:t>
                      </a:r>
                      <a:r>
                        <a:rPr lang="en" altLang="ko-Kore-KR" sz="1600" u="none" strike="noStrike" kern="1200" dirty="0">
                          <a:effectLst/>
                        </a:rPr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u="none" strike="noStrike" kern="1200" dirty="0">
                          <a:effectLst/>
                        </a:rPr>
                        <a:t>특정 경로에 존재하는 파일과 디렉터리 목록 알려줌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25304"/>
                  </a:ext>
                </a:extLst>
              </a:tr>
              <a:tr h="454144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 err="1"/>
                        <a:t>os.mkdir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sz="1600" dirty="0"/>
                        <a:t>디렉토리</a:t>
                      </a:r>
                      <a:r>
                        <a:rPr lang="ko-KR" altLang="en-US" sz="1600" dirty="0"/>
                        <a:t> 작성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81509"/>
                  </a:ext>
                </a:extLst>
              </a:tr>
              <a:tr h="454144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sz="1600" dirty="0" err="1"/>
                        <a:t>os.walk</a:t>
                      </a:r>
                      <a:r>
                        <a:rPr lang="en-US" altLang="ko-Kore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u="none" strike="noStrike" kern="1200" dirty="0">
                          <a:effectLst/>
                        </a:rPr>
                        <a:t>파일이나 디렉토리의 목록</a:t>
                      </a:r>
                      <a:r>
                        <a:rPr lang="en-US" altLang="ko-KR" sz="1600" u="none" strike="noStrike" kern="1200" dirty="0">
                          <a:effectLst/>
                        </a:rPr>
                        <a:t> </a:t>
                      </a:r>
                      <a:r>
                        <a:rPr lang="ko-KR" altLang="en-US" sz="1600" u="none" strike="noStrike" kern="1200" dirty="0">
                          <a:effectLst/>
                        </a:rPr>
                        <a:t>알려줌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0865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2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os.rename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6"/>
            <a:ext cx="7381030" cy="26044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6779" y="1853248"/>
            <a:ext cx="7893735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os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os.rename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hh.txt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"num1.txt")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파일명 변경이 성공적으로 이루어졌습니다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파일명 변경 도중 에러가 발생하였습니다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BE34D5-3819-4142-8B1A-2F08B13D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3" y="4170685"/>
            <a:ext cx="5296161" cy="5478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os.remove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399" y="1768799"/>
            <a:ext cx="7761907" cy="33965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4529" y="1856132"/>
            <a:ext cx="7893735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			#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삭제할 파일이 해당 경로에 존재하지 않을 경우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path = "/home/User/Documents/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file.txt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os.remove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(path)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 삭제가 성공적으로 이루어졌습니다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 삭제에 오류가 발생하였습니다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F0F43-605D-C141-9DEB-0A9D01BE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82" y="4466492"/>
            <a:ext cx="4071392" cy="46215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shutil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복사하거나 삭제하는 기능을 제공한다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shutil.copy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기존 파일 </a:t>
            </a:r>
            <a:r>
              <a:rPr lang="en-US" altLang="ko-KR" dirty="0"/>
              <a:t>a</a:t>
            </a:r>
            <a:r>
              <a:rPr lang="ko-KR" altLang="en-US" dirty="0" err="1"/>
              <a:t>를</a:t>
            </a:r>
            <a:r>
              <a:rPr lang="ko-KR" altLang="en-US" dirty="0"/>
              <a:t> 새로운 파일 </a:t>
            </a:r>
            <a:r>
              <a:rPr lang="en-US" altLang="ko-KR" dirty="0"/>
              <a:t>b</a:t>
            </a:r>
            <a:r>
              <a:rPr lang="ko-KR" altLang="en-US" dirty="0"/>
              <a:t>로 복사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2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shutil.copy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 </a:t>
            </a:r>
            <a:r>
              <a:rPr lang="ko-KR" altLang="en-US" dirty="0"/>
              <a:t>예제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5"/>
            <a:ext cx="7381030" cy="34680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4529" y="1856132"/>
            <a:ext cx="7893735" cy="289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shutil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source = "/home/User/Documents/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file.txt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destination = "/home/User/Documents/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file.txt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shutil.copy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(source, destination)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 복사가 성공적으로 실행되었습니다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파일을 복사하는 도중 에러가 발생하였습니다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3AB03-8963-0A41-BE03-E84E65036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15" y="5060064"/>
            <a:ext cx="4512499" cy="45580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8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794317" cy="1400530"/>
          </a:xfrm>
        </p:spPr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이름 바꾸기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‘t.txt’</a:t>
            </a:r>
            <a:r>
              <a:rPr lang="ko-KR" altLang="en-US" b="0" dirty="0"/>
              <a:t>복사하여 </a:t>
            </a:r>
            <a:r>
              <a:rPr lang="en-US" altLang="ko-KR" b="0" dirty="0"/>
              <a:t>‘t1.txt’</a:t>
            </a:r>
            <a:r>
              <a:rPr lang="ko-KR" altLang="en-US" b="0" dirty="0"/>
              <a:t>생성</a:t>
            </a:r>
            <a:endParaRPr lang="en-US" altLang="ko-KR" b="0" dirty="0"/>
          </a:p>
          <a:p>
            <a:r>
              <a:rPr lang="en-US" altLang="ko-KR" b="0" dirty="0"/>
              <a:t>‘t1.txt’</a:t>
            </a:r>
            <a:r>
              <a:rPr lang="ko-KR" altLang="en-US" b="0" dirty="0"/>
              <a:t>이름을 </a:t>
            </a:r>
            <a:r>
              <a:rPr lang="en-US" altLang="ko-KR" b="0" dirty="0"/>
              <a:t>‘s.txt’</a:t>
            </a:r>
            <a:r>
              <a:rPr lang="ko-KR" altLang="en-US" b="0" dirty="0"/>
              <a:t>변경</a:t>
            </a:r>
            <a:endParaRPr lang="en-US" altLang="ko-KR" b="0" dirty="0"/>
          </a:p>
          <a:p>
            <a:r>
              <a:rPr lang="en-US" altLang="ko-KR" b="0" dirty="0"/>
              <a:t>‘s.txt’</a:t>
            </a:r>
            <a:r>
              <a:rPr lang="ko-KR" altLang="en-US" b="0" dirty="0"/>
              <a:t>를 읽어서 출력</a:t>
            </a:r>
            <a:endParaRPr lang="en-US" altLang="ko-KR" b="0" dirty="0"/>
          </a:p>
          <a:p>
            <a:r>
              <a:rPr lang="en-US" altLang="ko-KR" b="0" dirty="0"/>
              <a:t>‘t.txt’</a:t>
            </a:r>
            <a:r>
              <a:rPr lang="ko-KR" altLang="en-US" b="0" dirty="0"/>
              <a:t>는 삭제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74221" y="1812511"/>
            <a:ext cx="3776293" cy="45271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5107012" y="1911983"/>
            <a:ext cx="36791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os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shutil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shutil.copy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('t.txt', 't1.txt')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os.rename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('t1.txt', 's.txt')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open('s.txt')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os.remove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('t.txt')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89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6466</TotalTime>
  <Words>619</Words>
  <Application>Microsoft Office PowerPoint</Application>
  <PresentationFormat>화면 슬라이드 쇼(4:3)</PresentationFormat>
  <Paragraphs>168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파일 삭제, 복사, 이름바꾸기 12주차_03_02</vt:lpstr>
      <vt:lpstr>학습목표</vt:lpstr>
      <vt:lpstr>파일 삭제, 복사, 이름 바꾸기 1</vt:lpstr>
      <vt:lpstr>os 모듈</vt:lpstr>
      <vt:lpstr>os.rename() 예제</vt:lpstr>
      <vt:lpstr>os.remove() 예제</vt:lpstr>
      <vt:lpstr>shutil 모듈</vt:lpstr>
      <vt:lpstr>shutil.copy(a,b) 예제</vt:lpstr>
      <vt:lpstr>파일 삭제, 복사, 이름 바꾸기 2</vt:lpstr>
      <vt:lpstr>연습문제 1</vt:lpstr>
      <vt:lpstr>연습문제 1 코드</vt:lpstr>
      <vt:lpstr>연습문제 2</vt:lpstr>
      <vt:lpstr>연습문제 2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586</cp:revision>
  <dcterms:created xsi:type="dcterms:W3CDTF">2015-11-07T02:06:58Z</dcterms:created>
  <dcterms:modified xsi:type="dcterms:W3CDTF">2023-05-03T07:10:17Z</dcterms:modified>
</cp:coreProperties>
</file>