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1508" r:id="rId2"/>
    <p:sldId id="1509" r:id="rId3"/>
    <p:sldId id="1510" r:id="rId4"/>
    <p:sldId id="1511" r:id="rId5"/>
    <p:sldId id="1512" r:id="rId6"/>
    <p:sldId id="1513" r:id="rId7"/>
    <p:sldId id="1514" r:id="rId8"/>
    <p:sldId id="1515" r:id="rId9"/>
    <p:sldId id="1520" r:id="rId10"/>
    <p:sldId id="1521" r:id="rId11"/>
    <p:sldId id="1522" r:id="rId12"/>
    <p:sldId id="1523" r:id="rId13"/>
    <p:sldId id="1517" r:id="rId14"/>
    <p:sldId id="1518" r:id="rId15"/>
    <p:sldId id="151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774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491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08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514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DC1F-7DDB-4368-BB31-C90BC632BAB1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4888-1B69-4520-AB2F-7F80A0BD2A15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89A6-9708-40F6-8910-D3D0C25C49DC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BB41-F4E0-49EF-AD8C-03AB3AFDDAAC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581E-CCBA-4C31-BC19-7F6ABF53ADF0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342A-BBB0-4F33-B4F9-635262469DB0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FF00-5F8C-4C17-BCEA-4A14E38A14AC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D0DA-7329-4F1A-B83C-26C81E303658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A093-DDAD-4390-80EC-2DF3DCBA5828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211D-CD1F-4DEA-A3AB-C2B220D35D18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F176-A83B-43E9-89C7-D2AFF2DF6B5C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6F34-F119-41CC-A1D0-A06D455FBA84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89E-9190-40E8-8507-F2701BEA033E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195A-387A-4A44-888D-B3478C74B39C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EE72-A3EE-4C0C-A98D-791B872B8C91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F11-A9D5-4A7E-A648-4627E52A7D78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31A-8F2E-48F7-826E-B745632D022D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DB0C5C-C161-4346-A402-008EBE0C86F1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Pillow</a:t>
            </a:r>
            <a:r>
              <a:rPr lang="ko-KR" altLang="en-US" sz="4400" b="1" dirty="0">
                <a:solidFill>
                  <a:schemeClr val="bg1"/>
                </a:solidFill>
              </a:rPr>
              <a:t> 개요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명령어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43637" y="4790840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8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Display image files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04502" y="1817633"/>
            <a:ext cx="4994222" cy="428937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7517" y="2054419"/>
            <a:ext cx="5096963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from PIL import Image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im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  <a:ea typeface="+mj-ea"/>
                <a:cs typeface="Times New Roman" panose="02020603050405020304" pitchFamily="18" charset="0"/>
              </a:rPr>
              <a:t>Image.open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("flower04.jpg")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im01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Image.open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("flower05.jpg")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as err: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print("unable to load image")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  <a:ea typeface="+mj-ea"/>
                <a:cs typeface="Times New Roman" panose="02020603050405020304" pitchFamily="18" charset="0"/>
              </a:rPr>
              <a:t>im.format</a:t>
            </a:r>
            <a:r>
              <a:rPr lang="en-US" altLang="ko-KR" sz="1600" dirty="0">
                <a:solidFill>
                  <a:srgbClr val="FF6600"/>
                </a:solidFill>
                <a:latin typeface="+mn-lt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  <a:ea typeface="+mj-ea"/>
                <a:cs typeface="Times New Roman" panose="02020603050405020304" pitchFamily="18" charset="0"/>
              </a:rPr>
              <a:t>im.size</a:t>
            </a:r>
            <a:r>
              <a:rPr lang="en-US" altLang="ko-KR" sz="1600" dirty="0">
                <a:solidFill>
                  <a:srgbClr val="FF6600"/>
                </a:solidFill>
                <a:latin typeface="+mn-lt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  <a:ea typeface="+mj-ea"/>
                <a:cs typeface="Times New Roman" panose="02020603050405020304" pitchFamily="18" charset="0"/>
              </a:rPr>
              <a:t>im.mode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print(im01.format, im01.size, im01.mode)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  <a:ea typeface="+mj-ea"/>
                <a:cs typeface="Times New Roman" panose="02020603050405020304" pitchFamily="18" charset="0"/>
              </a:rPr>
              <a:t>im.show</a:t>
            </a:r>
            <a:r>
              <a:rPr lang="en-US" altLang="ko-KR" sz="1600" dirty="0">
                <a:solidFill>
                  <a:srgbClr val="FF6600"/>
                </a:solidFill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solidFill>
                  <a:srgbClr val="FF6600"/>
                </a:solidFill>
                <a:latin typeface="+mn-lt"/>
                <a:ea typeface="+mj-ea"/>
                <a:cs typeface="Times New Roman" panose="02020603050405020304" pitchFamily="18" charset="0"/>
              </a:rPr>
              <a:t>im01.show()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81F2AB-706A-492C-9DBB-2349772E31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95" y="1817633"/>
            <a:ext cx="3156155" cy="2367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B8C632-8195-40DF-8F18-D321ECC8F7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95" y="4311693"/>
            <a:ext cx="3123019" cy="2342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CD1F1A-1EA3-4656-B82E-40656C9AD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08" y="4954332"/>
            <a:ext cx="3135531" cy="107944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2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Rotate a file 1</a:t>
            </a:r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09881" y="1823414"/>
            <a:ext cx="4005150" cy="377566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5794" y="1992030"/>
            <a:ext cx="41414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from PIL import Image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im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Image.open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("flower01.jpg")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as err: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print("unable to load image")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im.show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 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                </a:t>
            </a:r>
          </a:p>
          <a:p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im.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  <a:ea typeface="+mj-ea"/>
                <a:cs typeface="Times New Roman" panose="02020603050405020304" pitchFamily="18" charset="0"/>
              </a:rPr>
              <a:t>rotate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(45).show()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im.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  <a:ea typeface="+mj-ea"/>
                <a:cs typeface="Times New Roman" panose="02020603050405020304" pitchFamily="18" charset="0"/>
              </a:rPr>
              <a:t>rotate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(90).show()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4977A8-4CD9-490C-BA42-D2E54A7EF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995" y="4086195"/>
            <a:ext cx="1743568" cy="23247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3AE117-8B23-41B5-9555-E1D790AD0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51" y="1647498"/>
            <a:ext cx="3099677" cy="23247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4B9D89-E17F-409B-AD72-FF1B16BE3C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81" y="4082276"/>
            <a:ext cx="2879609" cy="215970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Rotate a file 2</a:t>
            </a:r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09881" y="1823414"/>
            <a:ext cx="4005150" cy="377566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1144" y="2000762"/>
            <a:ext cx="41414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from PIL import Image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img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Image.open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("./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dog.jpg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as err: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print("unable to load image")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 err="1" smtClean="0">
                <a:latin typeface="+mn-lt"/>
                <a:ea typeface="+mj-ea"/>
                <a:cs typeface="Times New Roman" panose="02020603050405020304" pitchFamily="18" charset="0"/>
              </a:rPr>
              <a:t>img.show</a:t>
            </a:r>
            <a:r>
              <a:rPr lang="en-US" altLang="ko-KR" sz="1600" dirty="0" smtClean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rotate_img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img.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  <a:ea typeface="+mj-ea"/>
                <a:cs typeface="Times New Roman" panose="02020603050405020304" pitchFamily="18" charset="0"/>
              </a:rPr>
              <a:t>rotate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(135)</a:t>
            </a:r>
          </a:p>
          <a:p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rotate_img.show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그림 4" descr="포유류, 집고양이, 고양이이(가) 표시된 사진&#10;&#10;자동 생성된 설명">
            <a:extLst>
              <a:ext uri="{FF2B5EF4-FFF2-40B4-BE49-F238E27FC236}">
                <a16:creationId xmlns:a16="http://schemas.microsoft.com/office/drawing/2014/main" id="{60A08AA6-7CF4-F248-A888-96B99EA7D9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11" y="4096657"/>
            <a:ext cx="3610430" cy="2015518"/>
          </a:xfrm>
          <a:prstGeom prst="rect">
            <a:avLst/>
          </a:prstGeom>
        </p:spPr>
      </p:pic>
      <p:pic>
        <p:nvPicPr>
          <p:cNvPr id="7" name="그림 6" descr="포유류, 실내, 하얀색, 개이(가) 표시된 사진&#10;&#10;자동 생성된 설명">
            <a:extLst>
              <a:ext uri="{FF2B5EF4-FFF2-40B4-BE49-F238E27FC236}">
                <a16:creationId xmlns:a16="http://schemas.microsoft.com/office/drawing/2014/main" id="{E2FEE0B3-96E9-0445-82F7-B0F86ECE6D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10" y="1933625"/>
            <a:ext cx="3602739" cy="201551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82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Pillow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" action="ppaction://noaction"/>
              </a:rPr>
              <a:t>https://pypi.python.org/pypi/Pillow/2.9.0#downloads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Pillow</a:t>
            </a:r>
            <a:r>
              <a:rPr lang="ko-KR" altLang="en-US" dirty="0"/>
              <a:t> 명령어</a:t>
            </a:r>
            <a:endParaRPr lang="en-US" altLang="ko-KR" dirty="0"/>
          </a:p>
          <a:p>
            <a:pPr lvl="1"/>
            <a:r>
              <a:rPr lang="en-US" altLang="ko-KR" dirty="0"/>
              <a:t>Image</a:t>
            </a:r>
            <a:r>
              <a:rPr lang="ko-KR" altLang="en-US" dirty="0"/>
              <a:t> 모듈</a:t>
            </a:r>
            <a:endParaRPr lang="en-US" altLang="ko-KR" dirty="0"/>
          </a:p>
          <a:p>
            <a:pPr lvl="1"/>
            <a:r>
              <a:rPr lang="en-US" altLang="ko-KR" dirty="0" err="1"/>
              <a:t>ImageEnhance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en-US" altLang="ko-KR" dirty="0" err="1"/>
              <a:t>ImageDraw</a:t>
            </a:r>
            <a:r>
              <a:rPr lang="ko-KR" altLang="en-US" dirty="0"/>
              <a:t> 모듈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45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다음 </a:t>
            </a:r>
            <a:r>
              <a:rPr lang="en-US" altLang="ko-KR" dirty="0">
                <a:latin typeface="+mn-ea"/>
              </a:rPr>
              <a:t>pillow </a:t>
            </a:r>
            <a:r>
              <a:rPr lang="ko-KR" altLang="en-US" dirty="0">
                <a:latin typeface="+mn-ea"/>
              </a:rPr>
              <a:t>명령어의 기능을 설명하시오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.rotate()</a:t>
            </a:r>
          </a:p>
          <a:p>
            <a:pPr lvl="1"/>
            <a:r>
              <a:rPr lang="en-US" altLang="ko-KR" dirty="0">
                <a:latin typeface="+mn-ea"/>
              </a:rPr>
              <a:t>.crop()</a:t>
            </a:r>
          </a:p>
          <a:p>
            <a:pPr lvl="1"/>
            <a:r>
              <a:rPr lang="en-US" altLang="ko-KR">
                <a:latin typeface="+mn-ea"/>
              </a:rPr>
              <a:t>.text()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51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49E8F-6E5B-F84F-9080-EEF1B10C1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13</a:t>
            </a:r>
            <a:r>
              <a:rPr lang="ko-KR" altLang="en-US" sz="900" dirty="0"/>
              <a:t>주차</a:t>
            </a:r>
            <a:r>
              <a:rPr lang="en-US" altLang="ko-KR" sz="900" dirty="0"/>
              <a:t>_01_01</a:t>
            </a:r>
            <a:r>
              <a:rPr lang="ko-KR" altLang="en-US" sz="900" dirty="0"/>
              <a:t> </a:t>
            </a:r>
            <a:r>
              <a:rPr lang="en" altLang="ko-Kore-KR" sz="900" dirty="0"/>
              <a:t>Pillow </a:t>
            </a:r>
            <a:r>
              <a:rPr lang="ko-KR" altLang="en-US" sz="900" dirty="0"/>
              <a:t>개요</a:t>
            </a:r>
            <a:r>
              <a:rPr lang="en-US" altLang="ko-KR" sz="900" dirty="0"/>
              <a:t>, </a:t>
            </a:r>
            <a:r>
              <a:rPr lang="ko-KR" altLang="en-US" sz="900" dirty="0"/>
              <a:t>명령어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5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Pillow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Pillow</a:t>
            </a:r>
            <a:r>
              <a:rPr lang="ko-KR" altLang="en-US" dirty="0"/>
              <a:t> 명령어 알아보기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44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Pillow </a:t>
            </a:r>
            <a:r>
              <a:rPr lang="ko-KR" altLang="en-US"/>
              <a:t>기능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Pillow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광범위한 파일 형식 지원</a:t>
            </a:r>
            <a:r>
              <a:rPr lang="en-US" altLang="ko-KR" dirty="0"/>
              <a:t>, </a:t>
            </a:r>
            <a:r>
              <a:rPr lang="ko-KR" altLang="en-US" dirty="0"/>
              <a:t>효율적인 내부 표현 및 상당히 강력한 이미지 처리 기능을 제공한다</a:t>
            </a:r>
            <a:endParaRPr lang="en-US" altLang="ko-KR" dirty="0"/>
          </a:p>
          <a:p>
            <a:pPr lvl="1"/>
            <a:r>
              <a:rPr lang="en-US" altLang="ko-KR" dirty="0"/>
              <a:t>Image Archives</a:t>
            </a:r>
          </a:p>
          <a:p>
            <a:pPr lvl="1"/>
            <a:r>
              <a:rPr lang="en-US" altLang="ko-KR" dirty="0"/>
              <a:t>Image Display</a:t>
            </a:r>
          </a:p>
          <a:p>
            <a:pPr lvl="1"/>
            <a:r>
              <a:rPr lang="en-US" altLang="ko-KR" dirty="0"/>
              <a:t>Image Processing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6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Pillow </a:t>
            </a:r>
            <a:r>
              <a:rPr lang="ko-KR" altLang="en-US" dirty="0"/>
              <a:t>설치하기 </a:t>
            </a:r>
            <a:r>
              <a:rPr lang="en-US" altLang="ko-KR" dirty="0"/>
              <a:t>-</a:t>
            </a:r>
            <a:r>
              <a:rPr lang="ko-KR" altLang="en-US" dirty="0"/>
              <a:t> 윈도우</a:t>
            </a:r>
          </a:p>
        </p:txBody>
      </p: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6A73F658-0701-CB4C-9FF1-9C0D2D82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356" y="1781631"/>
            <a:ext cx="6711654" cy="4195481"/>
          </a:xfrm>
        </p:spPr>
        <p:txBody>
          <a:bodyPr/>
          <a:lstStyle/>
          <a:p>
            <a:r>
              <a:rPr lang="en-US" altLang="ko-KR" dirty="0"/>
              <a:t>window</a:t>
            </a:r>
            <a:r>
              <a:rPr lang="ko-KR" altLang="en-US" dirty="0"/>
              <a:t> </a:t>
            </a:r>
            <a:r>
              <a:rPr lang="en-US" altLang="ko-KR" dirty="0"/>
              <a:t>PowerShell</a:t>
            </a:r>
            <a:r>
              <a:rPr lang="ko-KR" altLang="en-US" dirty="0"/>
              <a:t>이나 </a:t>
            </a:r>
            <a:r>
              <a:rPr lang="ko-KR" altLang="en-US" dirty="0" err="1"/>
              <a:t>명령프롬포트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r>
              <a:rPr lang="ko-KR" altLang="en-US" dirty="0"/>
              <a:t>명령어 치기</a:t>
            </a:r>
            <a:endParaRPr lang="en-US" altLang="ko-KR" dirty="0"/>
          </a:p>
          <a:p>
            <a:pPr lvl="1"/>
            <a:r>
              <a:rPr lang="en-US" altLang="ko-Kore-KR" dirty="0"/>
              <a:t>python –version</a:t>
            </a:r>
            <a:endParaRPr lang="ko-Kore-KR" altLang="ko-Kore-KR" dirty="0"/>
          </a:p>
          <a:p>
            <a:pPr lvl="1"/>
            <a:r>
              <a:rPr lang="en-US" altLang="ko-Kore-KR" dirty="0"/>
              <a:t>python -m pip install -U pip</a:t>
            </a:r>
            <a:endParaRPr lang="ko-Kore-KR" altLang="ko-Kore-KR" dirty="0"/>
          </a:p>
          <a:p>
            <a:pPr lvl="1"/>
            <a:r>
              <a:rPr lang="en-US" altLang="ko-Kore-KR" dirty="0"/>
              <a:t>pip install pillow</a:t>
            </a:r>
          </a:p>
          <a:p>
            <a:endParaRPr lang="ko-Kore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7CFF2F7-E655-1140-A871-E5BE15C837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9356" y="3879372"/>
            <a:ext cx="7345288" cy="282965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Pillow </a:t>
            </a:r>
            <a:r>
              <a:rPr lang="ko-KR" altLang="en-US" dirty="0"/>
              <a:t>설치하기 </a:t>
            </a:r>
            <a:r>
              <a:rPr lang="en-US" altLang="ko-KR" dirty="0"/>
              <a:t>-</a:t>
            </a:r>
            <a:r>
              <a:rPr lang="ko-KR" altLang="en-US" dirty="0"/>
              <a:t> 맥북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09A7D06-8150-CA46-BDD0-16A040354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t</a:t>
            </a:r>
            <a:r>
              <a:rPr lang="en-US" altLang="ko-KR" dirty="0"/>
              <a:t>erminal</a:t>
            </a:r>
            <a:r>
              <a:rPr lang="ko-KR" altLang="en-US" dirty="0"/>
              <a:t>터미널</a:t>
            </a:r>
            <a:r>
              <a:rPr lang="en-US" altLang="ko-KR" dirty="0"/>
              <a:t> </a:t>
            </a:r>
            <a:r>
              <a:rPr lang="ko-KR" altLang="en-US" dirty="0"/>
              <a:t>열기 </a:t>
            </a:r>
            <a:r>
              <a:rPr lang="en-US" altLang="ko-KR" dirty="0"/>
              <a:t>(</a:t>
            </a:r>
            <a:r>
              <a:rPr lang="ko-KR" altLang="en-US" dirty="0"/>
              <a:t>맥북에 내장되어 있음</a:t>
            </a:r>
            <a:r>
              <a:rPr lang="en-US" altLang="ko-KR" dirty="0"/>
              <a:t>.)</a:t>
            </a:r>
          </a:p>
          <a:p>
            <a:r>
              <a:rPr lang="en" altLang="ko-Kore-KR" b="0" dirty="0" err="1"/>
              <a:t>sudo</a:t>
            </a:r>
            <a:r>
              <a:rPr lang="en" altLang="ko-Kore-KR" b="0" dirty="0"/>
              <a:t> pip3 install pillow</a:t>
            </a:r>
            <a:r>
              <a:rPr lang="ko-KR" altLang="en-US" b="0" dirty="0"/>
              <a:t> </a:t>
            </a:r>
            <a:r>
              <a:rPr lang="ko-KR" altLang="en-US" dirty="0"/>
              <a:t>명령어 치기</a:t>
            </a:r>
            <a:endParaRPr lang="en-US" altLang="ko-KR" dirty="0"/>
          </a:p>
          <a:p>
            <a:endParaRPr lang="ko-Kore-KR" altLang="en-US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9C1A289-8820-8147-857F-11C32BBA0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94" y="3194173"/>
            <a:ext cx="3854663" cy="303900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4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Pillow </a:t>
            </a:r>
            <a:r>
              <a:rPr lang="ko-KR" altLang="en-US" dirty="0"/>
              <a:t>명령어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모듈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17841E1-4295-0F4B-AFB8-85DA4EE6B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182882"/>
              </p:ext>
            </p:extLst>
          </p:nvPr>
        </p:nvGraphicFramePr>
        <p:xfrm>
          <a:off x="618602" y="1956408"/>
          <a:ext cx="7886700" cy="37050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24989">
                  <a:extLst>
                    <a:ext uri="{9D8B030D-6E8A-4147-A177-3AD203B41FA5}">
                      <a16:colId xmlns:a16="http://schemas.microsoft.com/office/drawing/2014/main" val="1993350896"/>
                    </a:ext>
                  </a:extLst>
                </a:gridCol>
                <a:gridCol w="5061711">
                  <a:extLst>
                    <a:ext uri="{9D8B030D-6E8A-4147-A177-3AD203B41FA5}">
                      <a16:colId xmlns:a16="http://schemas.microsoft.com/office/drawing/2014/main" val="2922257340"/>
                    </a:ext>
                  </a:extLst>
                </a:gridCol>
              </a:tblGrid>
              <a:tr h="399184">
                <a:tc>
                  <a:txBody>
                    <a:bodyPr/>
                    <a:lstStyle/>
                    <a:p>
                      <a:r>
                        <a:rPr lang="ko-KR" altLang="en-US" dirty="0"/>
                        <a:t>명령어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25710"/>
                  </a:ext>
                </a:extLst>
              </a:tr>
              <a:tr h="399184">
                <a:tc>
                  <a:txBody>
                    <a:bodyPr/>
                    <a:lstStyle/>
                    <a:p>
                      <a:r>
                        <a:rPr lang="en-US" altLang="ko-Kore-KR" sz="1600" dirty="0" err="1"/>
                        <a:t>I</a:t>
                      </a:r>
                      <a:r>
                        <a:rPr lang="en-US" altLang="ko-KR" sz="1600" dirty="0" err="1"/>
                        <a:t>mage.open</a:t>
                      </a:r>
                      <a:r>
                        <a:rPr lang="en-US" altLang="ko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/>
                        <a:t>이미지</a:t>
                      </a:r>
                      <a:r>
                        <a:rPr lang="ko-KR" altLang="en-US" sz="1600" dirty="0"/>
                        <a:t> 불러오기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280310"/>
                  </a:ext>
                </a:extLst>
              </a:tr>
              <a:tr h="399184">
                <a:tc>
                  <a:txBody>
                    <a:bodyPr/>
                    <a:lstStyle/>
                    <a:p>
                      <a:r>
                        <a:rPr lang="en-US" altLang="ko-Kore-KR" sz="1600" dirty="0" err="1"/>
                        <a:t>Im</a:t>
                      </a:r>
                      <a:r>
                        <a:rPr lang="en-US" altLang="ko-KR" sz="1600" dirty="0" err="1"/>
                        <a:t>age.show</a:t>
                      </a:r>
                      <a:r>
                        <a:rPr lang="en-US" altLang="ko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이미지 보여주기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68834"/>
                  </a:ext>
                </a:extLst>
              </a:tr>
              <a:tr h="399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 err="1"/>
                        <a:t>Im</a:t>
                      </a:r>
                      <a:r>
                        <a:rPr lang="en-US" altLang="ko-KR" sz="1600" dirty="0" err="1"/>
                        <a:t>age.rotate</a:t>
                      </a:r>
                      <a:r>
                        <a:rPr lang="en-US" altLang="ko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/>
                        <a:t>이미지</a:t>
                      </a:r>
                      <a:r>
                        <a:rPr lang="ko-KR" altLang="en-US" sz="1600" dirty="0"/>
                        <a:t> 회전하기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32512"/>
                  </a:ext>
                </a:extLst>
              </a:tr>
              <a:tr h="399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 err="1"/>
                        <a:t>Im</a:t>
                      </a:r>
                      <a:r>
                        <a:rPr lang="en-US" altLang="ko-KR" sz="1600" dirty="0" err="1"/>
                        <a:t>age.save</a:t>
                      </a:r>
                      <a:r>
                        <a:rPr lang="en-US" altLang="ko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/>
                        <a:t>이미지</a:t>
                      </a:r>
                      <a:r>
                        <a:rPr lang="ko-KR" altLang="en-US" sz="1600" dirty="0"/>
                        <a:t> 저장하기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63082"/>
                  </a:ext>
                </a:extLst>
              </a:tr>
              <a:tr h="399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 err="1"/>
                        <a:t>Im</a:t>
                      </a:r>
                      <a:r>
                        <a:rPr lang="en-US" altLang="ko-KR" sz="1600" dirty="0" err="1"/>
                        <a:t>age.crop</a:t>
                      </a:r>
                      <a:r>
                        <a:rPr lang="en-US" altLang="ko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/>
                        <a:t>이미지</a:t>
                      </a:r>
                      <a:r>
                        <a:rPr lang="ko-KR" altLang="en-US" sz="1600" dirty="0"/>
                        <a:t> 자르기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82306"/>
                  </a:ext>
                </a:extLst>
              </a:tr>
              <a:tr h="399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 err="1"/>
                        <a:t>Im</a:t>
                      </a:r>
                      <a:r>
                        <a:rPr lang="en-US" altLang="ko-KR" sz="1600" dirty="0" err="1"/>
                        <a:t>age.transpose</a:t>
                      </a:r>
                      <a:r>
                        <a:rPr lang="en-US" altLang="ko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이미지 변형하기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73357"/>
                  </a:ext>
                </a:extLst>
              </a:tr>
              <a:tr h="399184">
                <a:tc>
                  <a:txBody>
                    <a:bodyPr/>
                    <a:lstStyle/>
                    <a:p>
                      <a:r>
                        <a:rPr lang="en-US" altLang="ko-Kore-KR" sz="1600" dirty="0" err="1"/>
                        <a:t>I</a:t>
                      </a:r>
                      <a:r>
                        <a:rPr lang="en-US" altLang="ko-KR" sz="1600" dirty="0" err="1"/>
                        <a:t>mage.paste</a:t>
                      </a:r>
                      <a:r>
                        <a:rPr lang="en-US" altLang="ko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/>
                        <a:t>이미지</a:t>
                      </a:r>
                      <a:r>
                        <a:rPr lang="ko-KR" altLang="en-US" sz="1600" dirty="0"/>
                        <a:t> 합치기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830515"/>
                  </a:ext>
                </a:extLst>
              </a:tr>
              <a:tr h="511618">
                <a:tc>
                  <a:txBody>
                    <a:bodyPr/>
                    <a:lstStyle/>
                    <a:p>
                      <a:r>
                        <a:rPr lang="en-US" altLang="ko-Kore-KR" sz="1600" dirty="0" err="1"/>
                        <a:t>Im</a:t>
                      </a:r>
                      <a:r>
                        <a:rPr lang="en-US" altLang="ko-KR" sz="1600" dirty="0" err="1"/>
                        <a:t>age.convert</a:t>
                      </a:r>
                      <a:r>
                        <a:rPr lang="en-US" altLang="ko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/>
                        <a:t>이미지</a:t>
                      </a:r>
                      <a:r>
                        <a:rPr lang="ko-KR" altLang="en-US" sz="1600" dirty="0"/>
                        <a:t> 모드 변환하기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0557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6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Pillow </a:t>
            </a:r>
            <a:r>
              <a:rPr lang="ko-KR" altLang="en-US" sz="3200" dirty="0"/>
              <a:t>명령어 </a:t>
            </a:r>
            <a:r>
              <a:rPr lang="en-US" altLang="ko-KR" sz="3200" dirty="0"/>
              <a:t>–</a:t>
            </a:r>
            <a:r>
              <a:rPr lang="ko-KR" altLang="en-US" sz="3200" dirty="0"/>
              <a:t> </a:t>
            </a:r>
            <a:r>
              <a:rPr lang="en-US" altLang="ko-KR" sz="3200" dirty="0" err="1"/>
              <a:t>ImageEnhance</a:t>
            </a:r>
            <a:r>
              <a:rPr lang="ko-KR" altLang="en-US" sz="3200" dirty="0"/>
              <a:t> 모듈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17841E1-4295-0F4B-AFB8-85DA4EE6B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233910"/>
              </p:ext>
            </p:extLst>
          </p:nvPr>
        </p:nvGraphicFramePr>
        <p:xfrm>
          <a:off x="618601" y="1986095"/>
          <a:ext cx="7886700" cy="19629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99335089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922257340"/>
                    </a:ext>
                  </a:extLst>
                </a:gridCol>
              </a:tblGrid>
              <a:tr h="654303">
                <a:tc>
                  <a:txBody>
                    <a:bodyPr/>
                    <a:lstStyle/>
                    <a:p>
                      <a:r>
                        <a:rPr lang="ko-KR" altLang="en-US" dirty="0"/>
                        <a:t>명령어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25710"/>
                  </a:ext>
                </a:extLst>
              </a:tr>
              <a:tr h="654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 err="1"/>
                        <a:t>ImageEnhance.Sharpness</a:t>
                      </a:r>
                      <a:r>
                        <a:rPr lang="en-US" altLang="ko-Kore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/>
                        <a:t>이미지</a:t>
                      </a:r>
                      <a:r>
                        <a:rPr lang="ko-KR" altLang="en-US" sz="1600" dirty="0"/>
                        <a:t> 선명도 조절하기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78188"/>
                  </a:ext>
                </a:extLst>
              </a:tr>
              <a:tr h="654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 err="1"/>
                        <a:t>ImageEnhance.Brightness</a:t>
                      </a:r>
                      <a:r>
                        <a:rPr lang="en-US" altLang="ko-Kore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600" dirty="0"/>
                        <a:t>이미지</a:t>
                      </a:r>
                      <a:r>
                        <a:rPr lang="ko-KR" altLang="en-US" sz="1600" dirty="0"/>
                        <a:t> 밝기 조절하기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2579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5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Pillow </a:t>
            </a:r>
            <a:r>
              <a:rPr lang="ko-KR" altLang="en-US" sz="3600" dirty="0"/>
              <a:t>명령어 </a:t>
            </a:r>
            <a:r>
              <a:rPr lang="en-US" altLang="ko-KR" sz="3600" dirty="0"/>
              <a:t>–</a:t>
            </a:r>
            <a:r>
              <a:rPr lang="ko-KR" altLang="en-US" sz="3600" dirty="0"/>
              <a:t> </a:t>
            </a:r>
            <a:r>
              <a:rPr lang="en-US" altLang="ko-KR" sz="3600" dirty="0" err="1"/>
              <a:t>ImageDraw</a:t>
            </a:r>
            <a:r>
              <a:rPr lang="ko-KR" altLang="en-US" sz="3600" dirty="0"/>
              <a:t> 모듈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17841E1-4295-0F4B-AFB8-85DA4EE6B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91254"/>
              </p:ext>
            </p:extLst>
          </p:nvPr>
        </p:nvGraphicFramePr>
        <p:xfrm>
          <a:off x="658795" y="2016240"/>
          <a:ext cx="7886700" cy="21136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99335089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922257340"/>
                    </a:ext>
                  </a:extLst>
                </a:gridCol>
              </a:tblGrid>
              <a:tr h="704544">
                <a:tc>
                  <a:txBody>
                    <a:bodyPr/>
                    <a:lstStyle/>
                    <a:p>
                      <a:r>
                        <a:rPr lang="ko-KR" altLang="en-US" dirty="0"/>
                        <a:t>명령어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25710"/>
                  </a:ext>
                </a:extLst>
              </a:tr>
              <a:tr h="704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 err="1"/>
                        <a:t>ImageDraw.line</a:t>
                      </a:r>
                      <a:r>
                        <a:rPr lang="en-US" altLang="ko-Kore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선 그리기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78188"/>
                  </a:ext>
                </a:extLst>
              </a:tr>
              <a:tr h="704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 err="1"/>
                        <a:t>ImageDraw.text</a:t>
                      </a:r>
                      <a:r>
                        <a:rPr lang="en-US" altLang="ko-Kore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텍스트 적기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2579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6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Opening image files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628650" y="1826546"/>
            <a:ext cx="7886700" cy="4351338"/>
          </a:xfrm>
        </p:spPr>
        <p:txBody>
          <a:bodyPr/>
          <a:lstStyle/>
          <a:p>
            <a:r>
              <a:rPr lang="ko-KR" altLang="en-US" dirty="0"/>
              <a:t>이미지를 연다</a:t>
            </a:r>
            <a:endParaRPr lang="en-US" altLang="ko-KR" dirty="0"/>
          </a:p>
          <a:p>
            <a:r>
              <a:rPr lang="ko-KR" altLang="en-US" dirty="0"/>
              <a:t>이미지의 포맷과 사이즈 확인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28650" y="2945734"/>
            <a:ext cx="4370641" cy="336800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3237" y="3095301"/>
            <a:ext cx="4141466" cy="289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from PIL import Image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im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  <a:ea typeface="+mj-ea"/>
                <a:cs typeface="Times New Roman" panose="02020603050405020304" pitchFamily="18" charset="0"/>
              </a:rPr>
              <a:t>Image.open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("flower01.jpg")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im01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Image.open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("flower02.jpg")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as err: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print("unable to load image")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  <a:ea typeface="+mj-ea"/>
                <a:cs typeface="Times New Roman" panose="02020603050405020304" pitchFamily="18" charset="0"/>
              </a:rPr>
              <a:t>im.format</a:t>
            </a:r>
            <a:r>
              <a:rPr lang="en-US" altLang="ko-KR" sz="1600" dirty="0">
                <a:solidFill>
                  <a:srgbClr val="FF6600"/>
                </a:solidFill>
                <a:latin typeface="+mn-lt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  <a:ea typeface="+mj-ea"/>
                <a:cs typeface="Times New Roman" panose="02020603050405020304" pitchFamily="18" charset="0"/>
              </a:rPr>
              <a:t>im.size</a:t>
            </a:r>
            <a:r>
              <a:rPr lang="en-US" altLang="ko-KR" sz="1600" dirty="0">
                <a:solidFill>
                  <a:srgbClr val="FF6600"/>
                </a:solidFill>
                <a:latin typeface="+mn-lt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  <a:ea typeface="+mj-ea"/>
                <a:cs typeface="Times New Roman" panose="02020603050405020304" pitchFamily="18" charset="0"/>
              </a:rPr>
              <a:t>im.mode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print(im01.format, im01.size, im01.mode)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1B5A06-4C3F-4A99-9730-64270311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722" y="5244636"/>
            <a:ext cx="3108628" cy="106910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69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6468</TotalTime>
  <Words>403</Words>
  <Application>Microsoft Office PowerPoint</Application>
  <PresentationFormat>화면 슬라이드 쇼(4:3)</PresentationFormat>
  <Paragraphs>140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함초롬바탕</vt:lpstr>
      <vt:lpstr>Arial</vt:lpstr>
      <vt:lpstr>Century Gothic</vt:lpstr>
      <vt:lpstr>Times New Roman</vt:lpstr>
      <vt:lpstr>Wingdings 3</vt:lpstr>
      <vt:lpstr>이온</vt:lpstr>
      <vt:lpstr>Pillow 개요, 명령어 13주차_01_01</vt:lpstr>
      <vt:lpstr>학습목표</vt:lpstr>
      <vt:lpstr>Pillow 기능</vt:lpstr>
      <vt:lpstr>Pillow 설치하기 - 윈도우</vt:lpstr>
      <vt:lpstr>Pillow 설치하기 - 맥북</vt:lpstr>
      <vt:lpstr>Pillow 명령어 – Image 모듈</vt:lpstr>
      <vt:lpstr>Pillow 명령어 – ImageEnhance 모듈</vt:lpstr>
      <vt:lpstr>Pillow 명령어 – ImageDraw 모듈</vt:lpstr>
      <vt:lpstr>Opening image files</vt:lpstr>
      <vt:lpstr>Display image files</vt:lpstr>
      <vt:lpstr>Rotate a file 1</vt:lpstr>
      <vt:lpstr>Rotate a file 2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590</cp:revision>
  <dcterms:created xsi:type="dcterms:W3CDTF">2015-11-07T02:06:58Z</dcterms:created>
  <dcterms:modified xsi:type="dcterms:W3CDTF">2023-05-03T13:40:51Z</dcterms:modified>
</cp:coreProperties>
</file>