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1602" r:id="rId2"/>
    <p:sldId id="1603" r:id="rId3"/>
    <p:sldId id="1604" r:id="rId4"/>
    <p:sldId id="1605" r:id="rId5"/>
    <p:sldId id="1606" r:id="rId6"/>
    <p:sldId id="1607" r:id="rId7"/>
    <p:sldId id="1608" r:id="rId8"/>
    <p:sldId id="1609" r:id="rId9"/>
    <p:sldId id="1610" r:id="rId10"/>
    <p:sldId id="1611" r:id="rId11"/>
    <p:sldId id="1612" r:id="rId12"/>
    <p:sldId id="1613" r:id="rId13"/>
    <p:sldId id="1614" r:id="rId14"/>
    <p:sldId id="1615" r:id="rId15"/>
    <p:sldId id="1616" r:id="rId16"/>
    <p:sldId id="1617" r:id="rId17"/>
    <p:sldId id="1618" r:id="rId18"/>
    <p:sldId id="1619" r:id="rId19"/>
    <p:sldId id="16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13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12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DBD8-1C48-458E-87F5-B843FE9A5DA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1345-044E-4FB6-BA51-4F1B25CD520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DF64-74DE-4446-9C36-A5A780A3A03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A046-FCE4-4B90-841F-2A41016125D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55FC-73B7-4210-98FF-3B48161A7C6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1293-E5AD-424E-BFBA-858AC99E0EF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EBA5-A423-4B61-A963-85B535A5E06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B2E5-C255-4599-ABB2-B1AD2D83515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3A7B-C905-443A-8D2B-1F7A6C1D89A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6861-39E4-42CD-8BAF-6EA4D8ECC0A8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81FE-9632-42A6-82CE-638BF3C5B85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63CB-2092-40EE-B6E5-87A748A5BAF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63C5-0C6A-4E0C-A4BB-B191AA6F906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D648-2937-4F72-9204-0DCCA3BE9B4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968D-EC79-43BA-B542-E2FD5F91DC7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EDA-2E72-40DF-8BF1-EB7F5E0340A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C01-6077-4CA0-AD1E-8A16B2853772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E9E767-0BE4-45DC-900E-CBB6E7572AB5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12938" y="2689665"/>
            <a:ext cx="628323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Tkinter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widget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option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9" y="485893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8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2-1</a:t>
            </a:r>
            <a:r>
              <a:rPr lang="ko-KR" altLang="en-US" dirty="0"/>
              <a:t>답안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509403"/>
            <a:ext cx="7571767" cy="526104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002863" y="1509403"/>
            <a:ext cx="70321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ttk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root.geometry</a:t>
            </a:r>
            <a:r>
              <a:rPr lang="en-US" altLang="ko-KR" dirty="0">
                <a:latin typeface="+mn-lt"/>
              </a:rPr>
              <a:t>('200x100+200+200')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</a:t>
            </a:r>
            <a:r>
              <a:rPr lang="en-US" altLang="ko-KR" dirty="0" err="1">
                <a:latin typeface="+mn-lt"/>
              </a:rPr>
              <a:t>clickMe</a:t>
            </a:r>
            <a:r>
              <a:rPr lang="en-US" altLang="ko-KR" dirty="0">
                <a:latin typeface="+mn-lt"/>
              </a:rPr>
              <a:t>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string = ''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cVar1.get() == 1: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string + '</a:t>
            </a:r>
            <a:r>
              <a:rPr lang="ko-KR" altLang="en-US" dirty="0">
                <a:latin typeface="+mn-lt"/>
              </a:rPr>
              <a:t>발리</a:t>
            </a:r>
            <a:r>
              <a:rPr lang="en-US" altLang="ko-KR" dirty="0">
                <a:latin typeface="+mn-lt"/>
              </a:rPr>
              <a:t>, '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cVar2.get() == 1: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string + '</a:t>
            </a:r>
            <a:r>
              <a:rPr lang="ko-KR" altLang="en-US" dirty="0">
                <a:latin typeface="+mn-lt"/>
              </a:rPr>
              <a:t>하와이 </a:t>
            </a:r>
            <a:r>
              <a:rPr lang="en-US" altLang="ko-KR" dirty="0">
                <a:latin typeface="+mn-lt"/>
              </a:rPr>
              <a:t>'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cVar3.get() == 1: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string + '</a:t>
            </a:r>
            <a:r>
              <a:rPr lang="ko-KR" altLang="en-US" dirty="0">
                <a:latin typeface="+mn-lt"/>
              </a:rPr>
              <a:t>뉴욕</a:t>
            </a:r>
            <a:r>
              <a:rPr lang="en-US" altLang="ko-KR" dirty="0">
                <a:latin typeface="+mn-lt"/>
              </a:rPr>
              <a:t>'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string == '':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"nothing was checked"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selection = ("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원하는 여행지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 + string + 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을 고르셨습니다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 ")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label.config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(text = selection)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 = Label(</a:t>
            </a:r>
            <a:r>
              <a:rPr lang="en-US" altLang="ko-KR" dirty="0" err="1">
                <a:latin typeface="+mn-lt"/>
              </a:rPr>
              <a:t>root,text</a:t>
            </a:r>
            <a:r>
              <a:rPr lang="en-US" altLang="ko-KR" dirty="0">
                <a:latin typeface="+mn-lt"/>
              </a:rPr>
              <a:t>="</a:t>
            </a:r>
            <a:r>
              <a:rPr lang="ko-KR" altLang="en-US" dirty="0" err="1">
                <a:latin typeface="+mn-lt"/>
              </a:rPr>
              <a:t>가고싶은</a:t>
            </a:r>
            <a:r>
              <a:rPr lang="ko-KR" altLang="en-US" dirty="0">
                <a:latin typeface="+mn-lt"/>
              </a:rPr>
              <a:t> 여행지를 고르시오</a:t>
            </a:r>
            <a:r>
              <a:rPr lang="en-US" altLang="ko-KR" dirty="0">
                <a:latin typeface="+mn-lt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2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2-2</a:t>
            </a:r>
            <a:r>
              <a:rPr lang="ko-KR" altLang="en-US" dirty="0"/>
              <a:t> 답안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C49835C3-925E-7140-9D9D-ACF14217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18" y="1605779"/>
            <a:ext cx="6675031" cy="48436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15B23-125B-3141-98FD-115810BC7E01}"/>
              </a:ext>
            </a:extLst>
          </p:cNvPr>
          <p:cNvSpPr txBox="1"/>
          <p:nvPr/>
        </p:nvSpPr>
        <p:spPr>
          <a:xfrm>
            <a:off x="1424779" y="1484314"/>
            <a:ext cx="6989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cVar1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IntVar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c1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Checkbutton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(root, text="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발리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", variable = cVar1)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c1.pack()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cVar2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(root, text="</a:t>
            </a:r>
            <a:r>
              <a:rPr lang="ko-KR" altLang="en-US" dirty="0">
                <a:latin typeface="+mn-lt"/>
              </a:rPr>
              <a:t>하와이</a:t>
            </a:r>
            <a:r>
              <a:rPr lang="en-US" altLang="ko-KR" dirty="0">
                <a:latin typeface="+mn-lt"/>
              </a:rPr>
              <a:t>", variable = cVar2)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cVar3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c3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(root, text="</a:t>
            </a:r>
            <a:r>
              <a:rPr lang="ko-KR" altLang="en-US" dirty="0">
                <a:latin typeface="+mn-lt"/>
              </a:rPr>
              <a:t>뉴욕</a:t>
            </a:r>
            <a:r>
              <a:rPr lang="en-US" altLang="ko-KR" dirty="0">
                <a:latin typeface="+mn-lt"/>
              </a:rPr>
              <a:t>", variable = cVar3)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c3.pack()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action=Button(root, text="Click Me", command=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clickMe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action.pack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 = Label(root)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label.pack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8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답안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4D88A27-B4DC-F942-BA75-3B5437613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82" y="2775342"/>
            <a:ext cx="2781300" cy="2336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58846653-E85C-2B45-8BBB-C02DDB08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82" y="2775342"/>
            <a:ext cx="3467100" cy="2336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4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76E22B3-5498-4049-84AF-E7CCE143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 err="1"/>
              <a:t>radiobutton</a:t>
            </a:r>
            <a:r>
              <a:rPr lang="ko-KR" altLang="en-US" dirty="0"/>
              <a:t>의 </a:t>
            </a:r>
            <a:r>
              <a:rPr lang="ko-KR" altLang="en-US" dirty="0" err="1"/>
              <a:t>배경색상을</a:t>
            </a:r>
            <a:r>
              <a:rPr lang="ko-KR" altLang="en-US" dirty="0"/>
              <a:t> 각각 분홍색</a:t>
            </a:r>
            <a:r>
              <a:rPr lang="en-US" altLang="ko-KR" dirty="0"/>
              <a:t>,</a:t>
            </a:r>
            <a:r>
              <a:rPr lang="ko-KR" altLang="en-US" dirty="0"/>
              <a:t> 노랑색</a:t>
            </a:r>
            <a:r>
              <a:rPr lang="en-US" altLang="ko-KR" dirty="0"/>
              <a:t>,</a:t>
            </a:r>
            <a:r>
              <a:rPr lang="ko-KR" altLang="en-US" dirty="0"/>
              <a:t> 초록색으로 수정한다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아래에 바다 사진을 추가하는데</a:t>
            </a:r>
            <a:r>
              <a:rPr lang="en-US" altLang="ko-KR" dirty="0"/>
              <a:t>,</a:t>
            </a:r>
            <a:r>
              <a:rPr lang="ko-KR" altLang="en-US" dirty="0"/>
              <a:t> 너비는 </a:t>
            </a:r>
            <a:r>
              <a:rPr lang="en-US" altLang="ko-KR" dirty="0"/>
              <a:t>300</a:t>
            </a:r>
            <a:r>
              <a:rPr lang="ko-KR" altLang="en-US" dirty="0" err="1"/>
              <a:t>으로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0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3-1</a:t>
            </a:r>
            <a:r>
              <a:rPr lang="ko-KR" altLang="en-US" dirty="0"/>
              <a:t> 답안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57718" y="1605782"/>
            <a:ext cx="6482371" cy="48825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386281" y="1703054"/>
            <a:ext cx="66293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root.geometry</a:t>
            </a:r>
            <a:r>
              <a:rPr lang="en-US" altLang="ko-KR" dirty="0">
                <a:latin typeface="+mn-lt"/>
              </a:rPr>
              <a:t>('200x100+200+200')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</a:t>
            </a:r>
            <a:r>
              <a:rPr lang="en-US" altLang="ko-KR" dirty="0" err="1">
                <a:latin typeface="+mn-lt"/>
              </a:rPr>
              <a:t>clickMe</a:t>
            </a:r>
            <a:r>
              <a:rPr lang="en-US" altLang="ko-KR" dirty="0">
                <a:latin typeface="+mn-lt"/>
              </a:rPr>
              <a:t>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string = ''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cVar1.get() == 1: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string + '</a:t>
            </a:r>
            <a:r>
              <a:rPr lang="ko-KR" altLang="en-US" dirty="0">
                <a:latin typeface="+mn-lt"/>
              </a:rPr>
              <a:t>발리</a:t>
            </a:r>
            <a:r>
              <a:rPr lang="en-US" altLang="ko-KR" dirty="0">
                <a:latin typeface="+mn-lt"/>
              </a:rPr>
              <a:t>, ‘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cVar2.get() == 1: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string + '</a:t>
            </a:r>
            <a:r>
              <a:rPr lang="ko-KR" altLang="en-US" dirty="0">
                <a:latin typeface="+mn-lt"/>
              </a:rPr>
              <a:t>하와이 </a:t>
            </a:r>
            <a:r>
              <a:rPr lang="en-US" altLang="ko-KR" dirty="0">
                <a:latin typeface="+mn-lt"/>
              </a:rPr>
              <a:t>'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cVar3.get() == 1: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string + '</a:t>
            </a:r>
            <a:r>
              <a:rPr lang="ko-KR" altLang="en-US" dirty="0">
                <a:latin typeface="+mn-lt"/>
              </a:rPr>
              <a:t>뉴욕</a:t>
            </a:r>
            <a:r>
              <a:rPr lang="en-US" altLang="ko-KR" dirty="0">
                <a:latin typeface="+mn-lt"/>
              </a:rPr>
              <a:t>'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if string == '':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    string = "nothing was checked”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selection = ("</a:t>
            </a:r>
            <a:r>
              <a:rPr lang="ko-KR" altLang="en-US" dirty="0">
                <a:latin typeface="+mn-lt"/>
              </a:rPr>
              <a:t>원하는 여행지 </a:t>
            </a:r>
            <a:r>
              <a:rPr lang="en-US" altLang="ko-KR" dirty="0">
                <a:latin typeface="+mn-lt"/>
              </a:rPr>
              <a:t>" + string + "</a:t>
            </a:r>
            <a:r>
              <a:rPr lang="ko-KR" altLang="en-US" dirty="0">
                <a:latin typeface="+mn-lt"/>
              </a:rPr>
              <a:t>을 고르셨습니다</a:t>
            </a:r>
            <a:r>
              <a:rPr lang="en-US" altLang="ko-KR" dirty="0">
                <a:latin typeface="+mn-lt"/>
              </a:rPr>
              <a:t>. ")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label.config</a:t>
            </a:r>
            <a:r>
              <a:rPr lang="en-US" altLang="ko-KR" dirty="0">
                <a:latin typeface="+mn-lt"/>
              </a:rPr>
              <a:t>(text = selection)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7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3-2</a:t>
            </a:r>
            <a:r>
              <a:rPr lang="ko-KR" altLang="en-US" dirty="0"/>
              <a:t> 답안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C49835C3-925E-7140-9D9D-ACF14217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751" y="1615506"/>
            <a:ext cx="7653763" cy="457128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15B23-125B-3141-98FD-115810BC7E01}"/>
              </a:ext>
            </a:extLst>
          </p:cNvPr>
          <p:cNvSpPr txBox="1"/>
          <p:nvPr/>
        </p:nvSpPr>
        <p:spPr>
          <a:xfrm>
            <a:off x="1115818" y="1974706"/>
            <a:ext cx="73375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 = Label(</a:t>
            </a:r>
            <a:r>
              <a:rPr lang="en-US" altLang="ko-KR" dirty="0" err="1">
                <a:latin typeface="+mn-lt"/>
              </a:rPr>
              <a:t>root,text</a:t>
            </a:r>
            <a:r>
              <a:rPr lang="en-US" altLang="ko-KR" dirty="0">
                <a:latin typeface="+mn-lt"/>
              </a:rPr>
              <a:t>="</a:t>
            </a:r>
            <a:r>
              <a:rPr lang="ko-KR" altLang="en-US" dirty="0" err="1">
                <a:latin typeface="+mn-lt"/>
              </a:rPr>
              <a:t>가고싶은</a:t>
            </a:r>
            <a:r>
              <a:rPr lang="ko-KR" altLang="en-US" dirty="0">
                <a:latin typeface="+mn-lt"/>
              </a:rPr>
              <a:t> 여행지를 고르시오</a:t>
            </a:r>
            <a:r>
              <a:rPr lang="en-US" altLang="ko-KR" dirty="0">
                <a:latin typeface="+mn-lt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cVar1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c1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(root, text="</a:t>
            </a:r>
            <a:r>
              <a:rPr lang="ko-KR" altLang="en-US" dirty="0">
                <a:latin typeface="+mn-lt"/>
              </a:rPr>
              <a:t>발리</a:t>
            </a:r>
            <a:r>
              <a:rPr lang="en-US" altLang="ko-KR" dirty="0">
                <a:latin typeface="+mn-lt"/>
              </a:rPr>
              <a:t>", variable = cVar1,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background="pink")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c1.pack()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cVar2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(root, text="</a:t>
            </a:r>
            <a:r>
              <a:rPr lang="ko-KR" altLang="en-US" dirty="0">
                <a:latin typeface="+mn-lt"/>
              </a:rPr>
              <a:t>하와이</a:t>
            </a:r>
            <a:r>
              <a:rPr lang="en-US" altLang="ko-KR" dirty="0">
                <a:latin typeface="+mn-lt"/>
              </a:rPr>
              <a:t>", variable = cVar2,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background="yellow")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cVar3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c3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(root, text="</a:t>
            </a:r>
            <a:r>
              <a:rPr lang="ko-KR" altLang="en-US" dirty="0">
                <a:latin typeface="+mn-lt"/>
              </a:rPr>
              <a:t>뉴욕</a:t>
            </a:r>
            <a:r>
              <a:rPr lang="en-US" altLang="ko-KR" dirty="0">
                <a:latin typeface="+mn-lt"/>
              </a:rPr>
              <a:t>", variable = cVar3,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background="green")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c3.pack()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3-3</a:t>
            </a:r>
            <a:r>
              <a:rPr lang="ko-KR" altLang="en-US" dirty="0"/>
              <a:t> 답안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953" y="1605779"/>
            <a:ext cx="6153010" cy="311653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03610" y="1853248"/>
            <a:ext cx="6823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action=Button(root, text="Click </a:t>
            </a:r>
            <a:r>
              <a:rPr lang="en-US" altLang="ko-KR" dirty="0" err="1">
                <a:latin typeface="+mn-lt"/>
              </a:rPr>
              <a:t>Me",command</a:t>
            </a:r>
            <a:r>
              <a:rPr lang="en-US" altLang="ko-KR" dirty="0">
                <a:latin typeface="+mn-lt"/>
              </a:rPr>
              <a:t>=</a:t>
            </a:r>
            <a:r>
              <a:rPr lang="en-US" altLang="ko-KR" dirty="0" err="1">
                <a:latin typeface="+mn-lt"/>
              </a:rPr>
              <a:t>clickMe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action.pack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 = Label(root)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label.pack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img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ImageTk.PhotoImage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Image.open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("./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sea.jpeg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"))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label2 = Label(root, image=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img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, width=300)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label2.pack()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8" name="그림 7" descr="텍스트, 스크린샷, 물이(가) 표시된 사진&#10;&#10;자동 생성된 설명">
            <a:extLst>
              <a:ext uri="{FF2B5EF4-FFF2-40B4-BE49-F238E27FC236}">
                <a16:creationId xmlns:a16="http://schemas.microsoft.com/office/drawing/2014/main" id="{B66F7255-6F28-3F48-8F38-E3C206FE13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99" y="2361925"/>
            <a:ext cx="3007551" cy="36010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1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 </a:t>
            </a:r>
            <a:r>
              <a:rPr lang="en-US" altLang="ko-KR" dirty="0"/>
              <a:t>widget Option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-US" altLang="ko-KR" dirty="0"/>
              <a:t>text,</a:t>
            </a:r>
            <a:r>
              <a:rPr lang="ko-KR" altLang="en-US" dirty="0"/>
              <a:t> </a:t>
            </a:r>
            <a:r>
              <a:rPr lang="en-US" altLang="ko-KR" dirty="0"/>
              <a:t>image,</a:t>
            </a:r>
            <a:r>
              <a:rPr lang="ko-KR" altLang="en-US" dirty="0"/>
              <a:t> </a:t>
            </a:r>
            <a:r>
              <a:rPr lang="en-US" altLang="ko-KR" dirty="0"/>
              <a:t>height,</a:t>
            </a:r>
            <a:r>
              <a:rPr lang="ko-KR" altLang="en-US" dirty="0"/>
              <a:t> </a:t>
            </a:r>
            <a:r>
              <a:rPr lang="en-US" altLang="ko-KR" dirty="0"/>
              <a:t>width,</a:t>
            </a:r>
            <a:r>
              <a:rPr lang="ko-KR" altLang="en-US" dirty="0"/>
              <a:t> </a:t>
            </a:r>
            <a:r>
              <a:rPr lang="en-US" altLang="ko-KR" dirty="0"/>
              <a:t>font, …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6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</a:t>
            </a:r>
            <a:r>
              <a:rPr lang="en-US" altLang="ko-KR" smtClean="0"/>
              <a:t> tkinter widget option</a:t>
            </a:r>
            <a:r>
              <a:rPr lang="ko-KR" altLang="en-US" smtClean="0"/>
              <a:t>의 기능을 설명하시오</a:t>
            </a:r>
            <a:endParaRPr lang="en-US" altLang="ko-KR" smtClean="0"/>
          </a:p>
          <a:p>
            <a:pPr lvl="1"/>
            <a:r>
              <a:rPr lang="en-US" altLang="ko-KR" smtClean="0"/>
              <a:t>width</a:t>
            </a:r>
          </a:p>
          <a:p>
            <a:pPr lvl="1"/>
            <a:r>
              <a:rPr lang="en-US" altLang="ko-KR" smtClean="0"/>
              <a:t>height</a:t>
            </a:r>
          </a:p>
          <a:p>
            <a:pPr lvl="1"/>
            <a:r>
              <a:rPr lang="en-US" altLang="ko-KR" smtClean="0"/>
              <a:t>font</a:t>
            </a:r>
          </a:p>
          <a:p>
            <a:pPr lvl="1"/>
            <a:r>
              <a:rPr lang="en-US" altLang="ko-KR" smtClean="0"/>
              <a:t>text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8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80D66-A942-C74B-9A5B-5524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13</a:t>
            </a:r>
            <a:r>
              <a:rPr lang="ko-KR" altLang="en-US" sz="900" dirty="0"/>
              <a:t>주차</a:t>
            </a:r>
            <a:r>
              <a:rPr lang="en-US" altLang="ko-KR" sz="900" dirty="0"/>
              <a:t>_02_03 </a:t>
            </a:r>
            <a:r>
              <a:rPr lang="en-US" altLang="ko-KR" sz="900" dirty="0" err="1"/>
              <a:t>Tkinter</a:t>
            </a:r>
            <a:r>
              <a:rPr lang="en-US" altLang="ko-KR" sz="900" dirty="0"/>
              <a:t> widget option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6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 </a:t>
            </a:r>
            <a:r>
              <a:rPr lang="en-US" altLang="ko-KR" dirty="0"/>
              <a:t>widget</a:t>
            </a:r>
            <a:r>
              <a:rPr lang="ko-KR" altLang="en-US" dirty="0"/>
              <a:t>의 </a:t>
            </a:r>
            <a:r>
              <a:rPr lang="en-US" altLang="ko-KR" dirty="0"/>
              <a:t>option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3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widget option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21781"/>
              </p:ext>
            </p:extLst>
          </p:nvPr>
        </p:nvGraphicFramePr>
        <p:xfrm>
          <a:off x="628650" y="1825625"/>
          <a:ext cx="8153400" cy="462381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글자를 화면에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image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그림을 화면에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width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이미지나 글자의 넓이 지정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/>
                        <a:t>지정하지 않으면 원래 데이터의 크기로 보인다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height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이미지나 글자의 높이 지정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지정하지 않으면 원래 데이터의 크기로 보인다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relief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보더</a:t>
                      </a:r>
                      <a:r>
                        <a:rPr lang="ko-KR" altLang="en-US" sz="1600" dirty="0"/>
                        <a:t> 스타일</a:t>
                      </a:r>
                      <a:r>
                        <a:rPr lang="en-US" altLang="ko-KR" sz="1600" dirty="0"/>
                        <a:t>(flat(default), Groove, Raised, Ridge, Sunken..)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borderwidth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보더의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넓이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지정하지 않으면 </a:t>
                      </a:r>
                      <a:r>
                        <a:rPr lang="en-US" altLang="ko-KR" sz="1600" dirty="0"/>
                        <a:t>‘0’</a:t>
                      </a:r>
                      <a:r>
                        <a:rPr lang="ko-KR" altLang="en-US" sz="1600" dirty="0"/>
                        <a:t>로 선이 나타나지 않는다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background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색상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foreground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전경 색상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font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폰트이름 지정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4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Tkinter</a:t>
            </a:r>
            <a:r>
              <a:rPr lang="en-US" altLang="ko-KR" sz="4000" dirty="0"/>
              <a:t> widget option</a:t>
            </a:r>
            <a:r>
              <a:rPr lang="ko-KR" altLang="en-US" sz="4000" dirty="0"/>
              <a:t> 예제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90689"/>
            <a:ext cx="6511889" cy="42477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810441" y="1866743"/>
            <a:ext cx="64039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import </a:t>
            </a:r>
            <a:r>
              <a:rPr lang="en-US" altLang="ko-KR" sz="1600" dirty="0" err="1">
                <a:latin typeface="+mn-lt"/>
              </a:rPr>
              <a:t>tkinter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import </a:t>
            </a:r>
            <a:r>
              <a:rPr lang="en-US" altLang="ko-KR" sz="1600" dirty="0" err="1">
                <a:latin typeface="+mn-lt"/>
              </a:rPr>
              <a:t>tkinter.font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root=</a:t>
            </a:r>
            <a:r>
              <a:rPr lang="en-US" altLang="ko-KR" sz="1600" dirty="0" err="1">
                <a:latin typeface="+mn-lt"/>
              </a:rPr>
              <a:t>tkinter.Tk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font = </a:t>
            </a:r>
            <a:r>
              <a:rPr lang="en-US" altLang="ko-KR" sz="1600" dirty="0" err="1">
                <a:latin typeface="+mn-lt"/>
              </a:rPr>
              <a:t>tkinter.font.Font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family</a:t>
            </a:r>
            <a:r>
              <a:rPr lang="en-US" altLang="ko-KR" sz="1600" dirty="0">
                <a:latin typeface="+mn-lt"/>
              </a:rPr>
              <a:t>="</a:t>
            </a:r>
            <a:r>
              <a:rPr lang="ko-KR" altLang="en-US" sz="1600" dirty="0">
                <a:latin typeface="+mn-lt"/>
              </a:rPr>
              <a:t>맑은 고딕</a:t>
            </a:r>
            <a:r>
              <a:rPr lang="en-US" altLang="ko-KR" sz="1600" dirty="0">
                <a:latin typeface="+mn-lt"/>
              </a:rPr>
              <a:t>",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US" altLang="ko-KR" sz="1600" dirty="0">
                <a:latin typeface="+mn-lt"/>
              </a:rPr>
              <a:t>=20,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slant</a:t>
            </a:r>
            <a:r>
              <a:rPr lang="en-US" altLang="ko-KR" sz="1600" dirty="0">
                <a:latin typeface="+mn-lt"/>
              </a:rPr>
              <a:t>="italic")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label = </a:t>
            </a:r>
            <a:r>
              <a:rPr lang="en-US" altLang="ko-KR" sz="1600" dirty="0" err="1">
                <a:latin typeface="+mn-lt"/>
              </a:rPr>
              <a:t>tkinter.Label</a:t>
            </a:r>
            <a:r>
              <a:rPr lang="en-US" altLang="ko-KR" sz="1600" dirty="0">
                <a:latin typeface="+mn-lt"/>
              </a:rPr>
              <a:t>(root,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text</a:t>
            </a:r>
            <a:r>
              <a:rPr lang="en-US" altLang="ko-KR" sz="1600" dirty="0">
                <a:latin typeface="+mn-lt"/>
              </a:rPr>
              <a:t>="</a:t>
            </a:r>
            <a:r>
              <a:rPr lang="ko-KR" altLang="en-US" sz="1600" dirty="0" err="1">
                <a:latin typeface="+mn-lt"/>
              </a:rPr>
              <a:t>파이썬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3.6",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font</a:t>
            </a:r>
            <a:r>
              <a:rPr lang="en-US" altLang="ko-KR" sz="1600" dirty="0">
                <a:latin typeface="+mn-lt"/>
              </a:rPr>
              <a:t>=font)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label.pack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mybutton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tkinter.Button</a:t>
            </a:r>
            <a:r>
              <a:rPr lang="en-US" altLang="ko-KR" sz="1600" dirty="0">
                <a:latin typeface="+mn-lt"/>
              </a:rPr>
              <a:t>(root,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text</a:t>
            </a:r>
            <a:r>
              <a:rPr lang="en-US" altLang="ko-KR" sz="1600" dirty="0">
                <a:latin typeface="+mn-lt"/>
              </a:rPr>
              <a:t>="Press me! Button widget")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mybutton.pack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root.mainloop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A2DE68-7CEE-6345-BBA6-9848254D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07" y="4922478"/>
            <a:ext cx="2435508" cy="17935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3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Tkinter</a:t>
            </a:r>
            <a:r>
              <a:rPr lang="en-US" altLang="ko-KR" sz="4000" dirty="0"/>
              <a:t> widget option</a:t>
            </a:r>
            <a:r>
              <a:rPr lang="ko-KR" altLang="en-US" sz="4000" dirty="0"/>
              <a:t> 예제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90689"/>
            <a:ext cx="6511889" cy="42477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736621" y="2064332"/>
            <a:ext cx="64039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PIL import Image, </a:t>
            </a:r>
            <a:r>
              <a:rPr lang="en-US" altLang="ko-KR" sz="1600" dirty="0" err="1">
                <a:latin typeface="+mn-lt"/>
              </a:rPr>
              <a:t>ImageTk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img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ImageTk.PhotoImage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Image.open</a:t>
            </a:r>
            <a:r>
              <a:rPr lang="en-US" altLang="ko-KR" sz="1600" dirty="0">
                <a:latin typeface="+mn-lt"/>
              </a:rPr>
              <a:t>("./</a:t>
            </a:r>
            <a:r>
              <a:rPr lang="en-US" altLang="ko-KR" sz="1600" dirty="0" err="1">
                <a:latin typeface="+mn-lt"/>
              </a:rPr>
              <a:t>dog.jpg</a:t>
            </a:r>
            <a:r>
              <a:rPr lang="en-US" altLang="ko-KR" sz="1600" dirty="0">
                <a:latin typeface="+mn-lt"/>
              </a:rPr>
              <a:t>"))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label = Label(root,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image</a:t>
            </a:r>
            <a:r>
              <a:rPr lang="en-US" altLang="ko-KR" sz="1600" dirty="0">
                <a:latin typeface="+mn-lt"/>
              </a:rPr>
              <a:t>=</a:t>
            </a:r>
            <a:r>
              <a:rPr lang="en-US" altLang="ko-KR" sz="1600" dirty="0" err="1">
                <a:latin typeface="+mn-lt"/>
              </a:rPr>
              <a:t>img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label.pack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root.mainloop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6" name="그림 5" descr="포유류, 하얀색, 실내, 개이(가) 표시된 사진&#10;&#10;자동 생성된 설명">
            <a:extLst>
              <a:ext uri="{FF2B5EF4-FFF2-40B4-BE49-F238E27FC236}">
                <a16:creationId xmlns:a16="http://schemas.microsoft.com/office/drawing/2014/main" id="{526F0C53-B881-6B47-84C0-D7FEBE601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5" y="3814577"/>
            <a:ext cx="3348035" cy="20289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r>
              <a:rPr lang="ko-KR" altLang="en-US" dirty="0"/>
              <a:t>가 </a:t>
            </a:r>
            <a:r>
              <a:rPr lang="en-US" altLang="ko-KR" dirty="0"/>
              <a:t>Music</a:t>
            </a:r>
            <a:r>
              <a:rPr lang="ko-KR" altLang="en-US" dirty="0"/>
              <a:t>과 </a:t>
            </a:r>
            <a:r>
              <a:rPr lang="en-US" altLang="ko-KR" dirty="0"/>
              <a:t>Video</a:t>
            </a:r>
            <a:r>
              <a:rPr lang="ko-KR" altLang="en-US" dirty="0"/>
              <a:t> 인 체크박스 버튼을 두개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각 버튼은 </a:t>
            </a:r>
            <a:r>
              <a:rPr lang="en-US" altLang="ko-KR" dirty="0"/>
              <a:t>height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이고 </a:t>
            </a:r>
            <a:r>
              <a:rPr lang="en-US" altLang="ko-KR" dirty="0"/>
              <a:t>width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 err="1"/>
              <a:t>으로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답안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25497" y="1484314"/>
            <a:ext cx="8157028" cy="437147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484710" y="1654113"/>
            <a:ext cx="7834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top = 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CheckVar1 = </a:t>
            </a:r>
            <a:r>
              <a:rPr lang="en-US" altLang="ko-KR" sz="1600" dirty="0" err="1">
                <a:latin typeface="+mn-lt"/>
              </a:rPr>
              <a:t>IntVar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CheckVar2 = </a:t>
            </a:r>
            <a:r>
              <a:rPr lang="en-US" altLang="ko-KR" sz="1600" dirty="0" err="1">
                <a:latin typeface="+mn-lt"/>
              </a:rPr>
              <a:t>IntVar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C1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Checkbutton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(top, text = "Music", variable = CheckVar1,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onvalue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offvalue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C2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Checkbutton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(top, text = "Video", variable = CheckVar2,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onvalue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offvalue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C1.pack()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C2.pack()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top.mainloop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6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6544F0-03FB-444E-B8BC-483D288D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13" y="2329750"/>
            <a:ext cx="2561173" cy="267500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가고 싶은 여행지를 물어보고</a:t>
            </a:r>
            <a:r>
              <a:rPr lang="en-US" altLang="ko-KR" dirty="0"/>
              <a:t>,</a:t>
            </a:r>
            <a:r>
              <a:rPr lang="ko-KR" altLang="en-US" dirty="0"/>
              <a:t> 체크박스를 이용해 중복 여행지를 중복 선택할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선택을 한 다음 </a:t>
            </a:r>
            <a:r>
              <a:rPr lang="ko-KR" altLang="en-US" dirty="0" err="1"/>
              <a:t>클릭버튼을</a:t>
            </a:r>
            <a:r>
              <a:rPr lang="ko-KR" altLang="en-US" dirty="0"/>
              <a:t> 눌렀을 때</a:t>
            </a:r>
            <a:r>
              <a:rPr lang="en-US" altLang="ko-KR" dirty="0"/>
              <a:t>,</a:t>
            </a:r>
            <a:r>
              <a:rPr lang="ko-KR" altLang="en-US" dirty="0"/>
              <a:t> 체크박스에 체크한 여행지들이 어떤 것인지 라벨로 보여지게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3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6483</TotalTime>
  <Words>810</Words>
  <Application>Microsoft Office PowerPoint</Application>
  <PresentationFormat>화면 슬라이드 쇼(4:3)</PresentationFormat>
  <Paragraphs>209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Arial</vt:lpstr>
      <vt:lpstr>Century Gothic</vt:lpstr>
      <vt:lpstr>Wingdings 3</vt:lpstr>
      <vt:lpstr>이온</vt:lpstr>
      <vt:lpstr>Tkinter widget option 13주차_02_03</vt:lpstr>
      <vt:lpstr>학습목표</vt:lpstr>
      <vt:lpstr>Tkinter widget option</vt:lpstr>
      <vt:lpstr>Tkinter widget option 예제 1</vt:lpstr>
      <vt:lpstr>Tkinter widget option 예제 2</vt:lpstr>
      <vt:lpstr>연습문제 1</vt:lpstr>
      <vt:lpstr>연습문제 1 답안</vt:lpstr>
      <vt:lpstr>연습문제 1 결과</vt:lpstr>
      <vt:lpstr>연습문제 2</vt:lpstr>
      <vt:lpstr>연습문제 2-1답안</vt:lpstr>
      <vt:lpstr>연습문제 2-2 답안</vt:lpstr>
      <vt:lpstr>연습문제 2 답안</vt:lpstr>
      <vt:lpstr>연습문제 3</vt:lpstr>
      <vt:lpstr>연습문제 3-1 답안</vt:lpstr>
      <vt:lpstr>연습문제 3-2 답안</vt:lpstr>
      <vt:lpstr>연습문제 3-3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604</cp:revision>
  <dcterms:created xsi:type="dcterms:W3CDTF">2015-11-07T02:06:58Z</dcterms:created>
  <dcterms:modified xsi:type="dcterms:W3CDTF">2023-05-05T01:05:05Z</dcterms:modified>
</cp:coreProperties>
</file>