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sldIdLst>
    <p:sldId id="1621" r:id="rId2"/>
    <p:sldId id="1622" r:id="rId3"/>
    <p:sldId id="1623" r:id="rId4"/>
    <p:sldId id="1624" r:id="rId5"/>
    <p:sldId id="1625" r:id="rId6"/>
    <p:sldId id="1626" r:id="rId7"/>
    <p:sldId id="1627" r:id="rId8"/>
    <p:sldId id="1631" r:id="rId9"/>
    <p:sldId id="1632" r:id="rId10"/>
    <p:sldId id="1633" r:id="rId11"/>
    <p:sldId id="1634" r:id="rId12"/>
    <p:sldId id="1635" r:id="rId13"/>
    <p:sldId id="1636" r:id="rId14"/>
    <p:sldId id="1637" r:id="rId15"/>
    <p:sldId id="1638" r:id="rId16"/>
    <p:sldId id="1639" r:id="rId17"/>
    <p:sldId id="1640" r:id="rId18"/>
    <p:sldId id="164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2023-05-05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4302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874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265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6961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9847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2489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0125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0624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4676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E39A-3C93-4CA1-92EC-D9D7881534CB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DCB9-8641-48DA-8DB7-3A3AB5EC16B4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88870-7E92-435C-BE13-831DFA9AEAF0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716C-4E08-4E28-8C1B-8EC06CED492B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D404-ED25-4460-A86B-17363B1BBDF9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4E34-D5BD-46A8-AE32-36147DE70589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B90B-A9E5-49AD-B40E-0787B68E2057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F7F6-2D43-4515-BF22-FD1CF821F93A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AB80-9CDF-497B-8FE1-5DFA319E1010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EDBE-4816-456D-A8E6-5623EB8F83BE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4363-5DE8-4671-BF07-3F5F29EACCDE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01ED-918B-4948-90B9-F8DF87367EC1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FB44-F792-45C5-8955-7894F12B8F37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2433-F493-4CE6-88EC-29CBC279AB7D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E8E3-2BFA-4FE1-95F8-41E7FA557ED4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662B-7F92-4CB5-8B7F-D5F6B1A5817C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7CB04-032E-4527-8E40-769B71BA48AC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61CA92-B8A6-4B47-B2DD-D96F40D8D695}" type="datetime1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73198" y="2689665"/>
            <a:ext cx="7543492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event,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event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handler,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binding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13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24181" y="4927027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97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1-2</a:t>
            </a:r>
            <a:r>
              <a:rPr lang="ko-KR" altLang="en-US" dirty="0"/>
              <a:t> 코드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6278" y="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B6E47-6B6A-3F4D-9CF4-1EA2DF334AC6}"/>
              </a:ext>
            </a:extLst>
          </p:cNvPr>
          <p:cNvSpPr txBox="1"/>
          <p:nvPr/>
        </p:nvSpPr>
        <p:spPr>
          <a:xfrm>
            <a:off x="1757125" y="1666571"/>
            <a:ext cx="52139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entry = Entry(root)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entry.pack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button1 = Button(root, text = "first", 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command = press1)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button1.pack()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button2 = Button(root, text = "second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", command = press2)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button2.pack()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button3 = Button(root, text = "third", 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command = press3)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button3.pack()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label2 = Label(root)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label2.pack()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root.mainloop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D0C32F7A-9821-B447-B015-DFAC3B5D3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171" y="1666571"/>
            <a:ext cx="5938874" cy="479702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22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6278" y="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37F17A-CB2E-174B-97FE-B57DF8E0A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8" y="2775792"/>
            <a:ext cx="3032592" cy="224558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238818-786B-D145-AA63-BD3807A6B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93" y="2775791"/>
            <a:ext cx="3004377" cy="224559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07099BE-5801-9444-9B68-CD3EFA8843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833" y="2775791"/>
            <a:ext cx="2939390" cy="224558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07426F-2F09-E140-847B-5072B6C3F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10" y="1955802"/>
            <a:ext cx="4592422" cy="560110"/>
          </a:xfrm>
        </p:spPr>
        <p:txBody>
          <a:bodyPr/>
          <a:lstStyle/>
          <a:p>
            <a:r>
              <a:rPr lang="ko-KR" altLang="en-US" dirty="0"/>
              <a:t>버튼에 따라 글씨체가 변경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3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버튼 </a:t>
            </a:r>
            <a:r>
              <a:rPr lang="en-US" altLang="ko-KR" dirty="0"/>
              <a:t>2</a:t>
            </a:r>
            <a:r>
              <a:rPr lang="ko-KR" altLang="en-US" dirty="0"/>
              <a:t>개 만든다</a:t>
            </a:r>
            <a:endParaRPr lang="en-US" altLang="ko-KR" dirty="0"/>
          </a:p>
          <a:p>
            <a:pPr lvl="1"/>
            <a:r>
              <a:rPr lang="ko-KR" altLang="en-US" dirty="0"/>
              <a:t>첫번째 버튼을 한번 누르면 강아지 사진을</a:t>
            </a:r>
            <a:endParaRPr lang="en-US" altLang="ko-KR" dirty="0"/>
          </a:p>
          <a:p>
            <a:pPr lvl="1"/>
            <a:r>
              <a:rPr lang="ko-KR" altLang="en-US" dirty="0"/>
              <a:t>두번째 버튼을 한번 누르면 고양이 사진을</a:t>
            </a:r>
            <a:endParaRPr lang="en-US" altLang="ko-KR" dirty="0"/>
          </a:p>
          <a:p>
            <a:pPr lvl="1"/>
            <a:r>
              <a:rPr lang="ko-KR" altLang="en-US" dirty="0"/>
              <a:t>나타나게 하는 코드 만들어 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06278" y="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9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6278" y="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93487" y="1608784"/>
            <a:ext cx="6143620" cy="511462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9" name="TextBox 8"/>
          <p:cNvSpPr txBox="1"/>
          <p:nvPr/>
        </p:nvSpPr>
        <p:spPr>
          <a:xfrm>
            <a:off x="866836" y="1675868"/>
            <a:ext cx="645767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</a:t>
            </a:r>
            <a:r>
              <a:rPr lang="en-US" altLang="ko-KR" dirty="0" err="1">
                <a:latin typeface="+mn-lt"/>
              </a:rPr>
              <a:t>Tk</a:t>
            </a:r>
            <a:r>
              <a:rPr lang="en-US" altLang="ko-KR" dirty="0">
                <a:latin typeface="+mn-lt"/>
              </a:rPr>
              <a:t>, Canvas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from PIL import </a:t>
            </a:r>
            <a:r>
              <a:rPr lang="en-US" altLang="ko-KR" dirty="0" err="1">
                <a:latin typeface="+mn-lt"/>
              </a:rPr>
              <a:t>ImageTk</a:t>
            </a:r>
            <a:r>
              <a:rPr lang="en-US" altLang="ko-KR" dirty="0">
                <a:latin typeface="+mn-lt"/>
              </a:rPr>
              <a:t>, Image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root =</a:t>
            </a:r>
            <a:r>
              <a:rPr lang="en-US" altLang="ko-KR" dirty="0" err="1">
                <a:latin typeface="+mn-lt"/>
              </a:rPr>
              <a:t>Tk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canvas = Canvas(root, width=400, height=300)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canvas.pack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def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 clicked1():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im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Image.open</a:t>
            </a:r>
            <a:r>
              <a:rPr lang="en-US" altLang="ko-KR" dirty="0">
                <a:latin typeface="+mn-lt"/>
              </a:rPr>
              <a:t>('dog.gif')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canvas.image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ImageTk.PhotoImage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im</a:t>
            </a:r>
            <a:r>
              <a:rPr lang="en-US" altLang="ko-KR" dirty="0"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canvas.create_image</a:t>
            </a:r>
            <a:r>
              <a:rPr lang="en-US" altLang="ko-KR" dirty="0">
                <a:latin typeface="+mn-lt"/>
              </a:rPr>
              <a:t>(0, 0, image=</a:t>
            </a:r>
            <a:r>
              <a:rPr lang="en-US" altLang="ko-KR" dirty="0" err="1">
                <a:latin typeface="+mn-lt"/>
              </a:rPr>
              <a:t>canvas.image</a:t>
            </a:r>
            <a:r>
              <a:rPr lang="en-US" altLang="ko-KR" dirty="0">
                <a:latin typeface="+mn-lt"/>
              </a:rPr>
              <a:t>, anchor='</a:t>
            </a:r>
            <a:r>
              <a:rPr lang="en-US" altLang="ko-KR" dirty="0" err="1">
                <a:latin typeface="+mn-lt"/>
              </a:rPr>
              <a:t>nw</a:t>
            </a:r>
            <a:r>
              <a:rPr lang="en-US" altLang="ko-KR" dirty="0">
                <a:latin typeface="+mn-lt"/>
              </a:rPr>
              <a:t>')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def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 clicked2():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im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Image.open</a:t>
            </a:r>
            <a:r>
              <a:rPr lang="en-US" altLang="ko-KR" dirty="0">
                <a:latin typeface="+mn-lt"/>
              </a:rPr>
              <a:t>('cat.gif')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canvas.image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ImageTk.PhotoImage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im</a:t>
            </a:r>
            <a:r>
              <a:rPr lang="en-US" altLang="ko-KR" dirty="0"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canvas.create_image</a:t>
            </a:r>
            <a:r>
              <a:rPr lang="en-US" altLang="ko-KR" dirty="0">
                <a:latin typeface="+mn-lt"/>
              </a:rPr>
              <a:t>(0, 0, image=</a:t>
            </a:r>
            <a:r>
              <a:rPr lang="en-US" altLang="ko-KR" dirty="0" err="1">
                <a:latin typeface="+mn-lt"/>
              </a:rPr>
              <a:t>canvas.image</a:t>
            </a:r>
            <a:r>
              <a:rPr lang="en-US" altLang="ko-KR" dirty="0">
                <a:latin typeface="+mn-lt"/>
              </a:rPr>
              <a:t>, anchor='</a:t>
            </a:r>
            <a:r>
              <a:rPr lang="en-US" altLang="ko-KR" dirty="0" err="1">
                <a:latin typeface="+mn-lt"/>
              </a:rPr>
              <a:t>nw</a:t>
            </a:r>
            <a:r>
              <a:rPr lang="en-US" altLang="ko-KR" dirty="0">
                <a:latin typeface="+mn-lt"/>
              </a:rPr>
              <a:t>')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but1 = Button(root, text='Dog', 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command=clicked1) 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but1.pack()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but2 = Button(root, text='Cat', 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command=clicked2)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but2.pack()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root.mainloop</a:t>
            </a:r>
            <a:r>
              <a:rPr lang="en-US" altLang="ko-KR" dirty="0">
                <a:latin typeface="+mn-lt"/>
              </a:rPr>
              <a:t>()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70" y="863944"/>
            <a:ext cx="3314874" cy="309493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9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2 </a:t>
            </a:r>
            <a:r>
              <a:rPr lang="ko-KR" altLang="en-US" dirty="0"/>
              <a:t>코드를 조금 수정하여</a:t>
            </a:r>
            <a:endParaRPr lang="en-US" altLang="ko-KR" dirty="0"/>
          </a:p>
          <a:p>
            <a:pPr lvl="1"/>
            <a:r>
              <a:rPr lang="ko-KR" altLang="en-US" dirty="0"/>
              <a:t>버튼을 하나만 만든다</a:t>
            </a:r>
            <a:endParaRPr lang="en-US" altLang="ko-KR" dirty="0"/>
          </a:p>
          <a:p>
            <a:pPr lvl="1"/>
            <a:r>
              <a:rPr lang="ko-KR" altLang="en-US" dirty="0"/>
              <a:t>버튼을 한 번 클릭하면 강아지 사진이</a:t>
            </a:r>
            <a:endParaRPr lang="en-US" altLang="ko-KR" dirty="0"/>
          </a:p>
          <a:p>
            <a:pPr lvl="1"/>
            <a:r>
              <a:rPr lang="ko-KR" altLang="en-US" dirty="0"/>
              <a:t>버튼을 두 번 클릭하면 고양이 사진이</a:t>
            </a:r>
            <a:endParaRPr lang="en-US" altLang="ko-KR" dirty="0"/>
          </a:p>
          <a:p>
            <a:pPr lvl="1"/>
            <a:r>
              <a:rPr lang="ko-KR" altLang="en-US" dirty="0"/>
              <a:t>나타나게 코드를 만들어 보기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06278" y="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2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r>
              <a:rPr lang="ko-KR" altLang="en-US" dirty="0"/>
              <a:t> 코드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6278" y="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12648" y="1522287"/>
            <a:ext cx="7082696" cy="483565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836014" y="1677959"/>
            <a:ext cx="6859330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*</a:t>
            </a: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</a:t>
            </a:r>
            <a:r>
              <a:rPr lang="en-US" altLang="ko-KR" dirty="0" err="1">
                <a:latin typeface="+mn-lt"/>
              </a:rPr>
              <a:t>Tk</a:t>
            </a:r>
            <a:r>
              <a:rPr lang="en-US" altLang="ko-KR" dirty="0">
                <a:latin typeface="+mn-lt"/>
              </a:rPr>
              <a:t>, Canvas</a:t>
            </a: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from PIL import </a:t>
            </a:r>
            <a:r>
              <a:rPr lang="en-US" altLang="ko-KR" dirty="0" err="1">
                <a:latin typeface="+mn-lt"/>
              </a:rPr>
              <a:t>ImageTk</a:t>
            </a:r>
            <a:r>
              <a:rPr lang="en-US" altLang="ko-KR" dirty="0">
                <a:latin typeface="+mn-lt"/>
              </a:rPr>
              <a:t>, Image</a:t>
            </a:r>
          </a:p>
          <a:p>
            <a:pPr>
              <a:lnSpc>
                <a:spcPts val="14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root =</a:t>
            </a:r>
            <a:r>
              <a:rPr lang="en-US" altLang="ko-KR" dirty="0" err="1">
                <a:latin typeface="+mn-lt"/>
              </a:rPr>
              <a:t>Tk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canvas = Canvas(root, width=400, height=300)</a:t>
            </a:r>
          </a:p>
          <a:p>
            <a:pPr>
              <a:lnSpc>
                <a:spcPts val="1400"/>
              </a:lnSpc>
            </a:pPr>
            <a:r>
              <a:rPr lang="en-US" altLang="ko-KR" dirty="0" err="1">
                <a:latin typeface="+mn-lt"/>
              </a:rPr>
              <a:t>canvas.pack</a:t>
            </a:r>
            <a:r>
              <a:rPr lang="en-US" altLang="ko-KR" dirty="0">
                <a:latin typeface="+mn-lt"/>
              </a:rPr>
              <a:t>()</a:t>
            </a:r>
          </a:p>
          <a:p>
            <a:pPr>
              <a:lnSpc>
                <a:spcPts val="1400"/>
              </a:lnSpc>
            </a:pPr>
            <a:endParaRPr lang="en-US" altLang="ko-KR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ts val="14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def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oneclick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(event) :</a:t>
            </a: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im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Image.open</a:t>
            </a:r>
            <a:r>
              <a:rPr lang="en-US" altLang="ko-KR" dirty="0">
                <a:latin typeface="+mn-lt"/>
              </a:rPr>
              <a:t>('dog.gif')</a:t>
            </a: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canvas.image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ImageTk.PhotoImage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im</a:t>
            </a:r>
            <a:r>
              <a:rPr lang="en-US" altLang="ko-KR" dirty="0">
                <a:latin typeface="+mn-lt"/>
              </a:rPr>
              <a:t>)</a:t>
            </a: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canvas.create_image</a:t>
            </a:r>
            <a:r>
              <a:rPr lang="en-US" altLang="ko-KR" dirty="0">
                <a:latin typeface="+mn-lt"/>
              </a:rPr>
              <a:t>(0, 0, image=</a:t>
            </a:r>
            <a:r>
              <a:rPr lang="en-US" altLang="ko-KR" dirty="0" err="1">
                <a:latin typeface="+mn-lt"/>
              </a:rPr>
              <a:t>canvas.image</a:t>
            </a:r>
            <a:r>
              <a:rPr lang="en-US" altLang="ko-KR" dirty="0">
                <a:latin typeface="+mn-lt"/>
              </a:rPr>
              <a:t>, anchor='</a:t>
            </a:r>
            <a:r>
              <a:rPr lang="en-US" altLang="ko-KR" dirty="0" err="1">
                <a:latin typeface="+mn-lt"/>
              </a:rPr>
              <a:t>nw</a:t>
            </a:r>
            <a:r>
              <a:rPr lang="en-US" altLang="ko-KR" dirty="0">
                <a:latin typeface="+mn-lt"/>
              </a:rPr>
              <a:t>')</a:t>
            </a:r>
          </a:p>
          <a:p>
            <a:pPr>
              <a:lnSpc>
                <a:spcPts val="1400"/>
              </a:lnSpc>
            </a:pPr>
            <a:endParaRPr lang="en-US" altLang="ko-KR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ts val="14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def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doubleclick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(event) :</a:t>
            </a: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im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Image.open</a:t>
            </a:r>
            <a:r>
              <a:rPr lang="en-US" altLang="ko-KR" dirty="0">
                <a:latin typeface="+mn-lt"/>
              </a:rPr>
              <a:t>('cat.gif')</a:t>
            </a: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canvas.image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ImageTk.PhotoImage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im</a:t>
            </a:r>
            <a:r>
              <a:rPr lang="en-US" altLang="ko-KR" dirty="0">
                <a:latin typeface="+mn-lt"/>
              </a:rPr>
              <a:t>)</a:t>
            </a: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canvas.create_image</a:t>
            </a:r>
            <a:r>
              <a:rPr lang="en-US" altLang="ko-KR" dirty="0">
                <a:latin typeface="+mn-lt"/>
              </a:rPr>
              <a:t>(0, 0, image=</a:t>
            </a:r>
            <a:r>
              <a:rPr lang="en-US" altLang="ko-KR" dirty="0" err="1">
                <a:latin typeface="+mn-lt"/>
              </a:rPr>
              <a:t>canvas.image</a:t>
            </a:r>
            <a:r>
              <a:rPr lang="en-US" altLang="ko-KR" dirty="0">
                <a:latin typeface="+mn-lt"/>
              </a:rPr>
              <a:t>, anchor='</a:t>
            </a:r>
            <a:r>
              <a:rPr lang="en-US" altLang="ko-KR" dirty="0" err="1">
                <a:latin typeface="+mn-lt"/>
              </a:rPr>
              <a:t>nw</a:t>
            </a:r>
            <a:r>
              <a:rPr lang="en-US" altLang="ko-KR" dirty="0">
                <a:latin typeface="+mn-lt"/>
              </a:rPr>
              <a:t>')</a:t>
            </a:r>
          </a:p>
          <a:p>
            <a:pPr>
              <a:lnSpc>
                <a:spcPts val="14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ts val="1400"/>
              </a:lnSpc>
            </a:pPr>
            <a:r>
              <a:rPr lang="en-US" altLang="ko-KR" dirty="0">
                <a:latin typeface="+mn-lt"/>
              </a:rPr>
              <a:t>widget = Button(None, text='Mouse Clicks') </a:t>
            </a:r>
          </a:p>
          <a:p>
            <a:pPr>
              <a:lnSpc>
                <a:spcPts val="1400"/>
              </a:lnSpc>
            </a:pPr>
            <a:r>
              <a:rPr lang="en-US" altLang="ko-KR" dirty="0" err="1">
                <a:latin typeface="+mn-lt"/>
              </a:rPr>
              <a:t>widget.pack</a:t>
            </a:r>
            <a:r>
              <a:rPr lang="en-US" altLang="ko-KR" dirty="0">
                <a:latin typeface="+mn-lt"/>
              </a:rPr>
              <a:t>() </a:t>
            </a:r>
          </a:p>
          <a:p>
            <a:pPr>
              <a:lnSpc>
                <a:spcPts val="14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ts val="14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widget.bind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('&lt;Button-1&gt;',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oneclick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) </a:t>
            </a:r>
          </a:p>
          <a:p>
            <a:pPr>
              <a:lnSpc>
                <a:spcPts val="1400"/>
              </a:lnSpc>
            </a:pP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widget.bind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('&lt;Double-1&gt;',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doubleclick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) </a:t>
            </a:r>
          </a:p>
          <a:p>
            <a:pPr>
              <a:lnSpc>
                <a:spcPts val="14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ts val="1400"/>
              </a:lnSpc>
            </a:pPr>
            <a:r>
              <a:rPr lang="en-US" altLang="ko-KR" dirty="0" err="1">
                <a:latin typeface="+mn-lt"/>
              </a:rPr>
              <a:t>root.mainloop</a:t>
            </a:r>
            <a:r>
              <a:rPr lang="en-US" altLang="ko-KR" dirty="0">
                <a:latin typeface="+mn-lt"/>
              </a:rPr>
              <a:t>()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50" y="505804"/>
            <a:ext cx="3440864" cy="3053972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4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Event </a:t>
            </a:r>
            <a:r>
              <a:rPr lang="ko-KR" altLang="en-US" dirty="0"/>
              <a:t>처리과정 이해하기</a:t>
            </a:r>
            <a:endParaRPr lang="en-US" altLang="ko-KR" dirty="0"/>
          </a:p>
          <a:p>
            <a:pPr lvl="1"/>
            <a:r>
              <a:rPr lang="en-US" altLang="ko-KR" dirty="0"/>
              <a:t>Event handler:</a:t>
            </a:r>
            <a:r>
              <a:rPr lang="ko-KR" altLang="en-US" dirty="0"/>
              <a:t> </a:t>
            </a:r>
            <a:r>
              <a:rPr lang="en-US" altLang="ko-KR" dirty="0"/>
              <a:t>event </a:t>
            </a:r>
            <a:r>
              <a:rPr lang="ko-KR" altLang="en-US" dirty="0"/>
              <a:t>발생 시 호출되는 해당 프로그램의 기능</a:t>
            </a:r>
            <a:endParaRPr lang="en-US" altLang="ko-KR" dirty="0"/>
          </a:p>
          <a:p>
            <a:r>
              <a:rPr lang="en-US" altLang="ko-KR" dirty="0"/>
              <a:t>Event</a:t>
            </a:r>
            <a:r>
              <a:rPr lang="ko-KR" altLang="en-US" dirty="0"/>
              <a:t>마다 실제 실행되는 </a:t>
            </a:r>
            <a:r>
              <a:rPr lang="en-US" altLang="ko-KR" dirty="0"/>
              <a:t>method</a:t>
            </a:r>
            <a:r>
              <a:rPr lang="ko-KR" altLang="en-US" dirty="0"/>
              <a:t>와 어떻게 </a:t>
            </a:r>
            <a:r>
              <a:rPr lang="en-US" altLang="ko-KR" dirty="0"/>
              <a:t>binding</a:t>
            </a:r>
            <a:r>
              <a:rPr lang="ko-KR" altLang="en-US" dirty="0"/>
              <a:t>되는지 이해하기</a:t>
            </a:r>
            <a:endParaRPr lang="en-US" altLang="ko-KR" dirty="0"/>
          </a:p>
          <a:p>
            <a:pPr lvl="1"/>
            <a:r>
              <a:rPr lang="ko-KR" altLang="en-US" dirty="0"/>
              <a:t>함수를 만든 후 </a:t>
            </a:r>
            <a:r>
              <a:rPr lang="en-US" altLang="ko-KR" dirty="0"/>
              <a:t>.bind()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80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Event</a:t>
            </a:r>
            <a:r>
              <a:rPr lang="ko-KR" altLang="en-US" dirty="0" smtClean="0"/>
              <a:t>가 무엇인지 설명하시오</a:t>
            </a:r>
            <a:endParaRPr lang="en-US" altLang="ko-KR" dirty="0" smtClean="0"/>
          </a:p>
          <a:p>
            <a:r>
              <a:rPr lang="en-US" altLang="ko-KR" dirty="0" smtClean="0"/>
              <a:t>Event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Binding</a:t>
            </a:r>
            <a:r>
              <a:rPr lang="ko-KR" altLang="en-US" dirty="0" smtClean="0"/>
              <a:t>의 기능은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무엇인가요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98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C1D9D2C-5A2E-5B4F-A28A-62E307EB5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5090531"/>
            <a:ext cx="6620968" cy="861420"/>
          </a:xfrm>
        </p:spPr>
        <p:txBody>
          <a:bodyPr>
            <a:normAutofit/>
          </a:bodyPr>
          <a:lstStyle/>
          <a:p>
            <a:r>
              <a:rPr lang="en-US" altLang="ko-KR" sz="900" dirty="0"/>
              <a:t>13</a:t>
            </a:r>
            <a:r>
              <a:rPr lang="ko-KR" altLang="en-US" sz="900" dirty="0"/>
              <a:t>주차</a:t>
            </a:r>
            <a:r>
              <a:rPr lang="en-US" altLang="ko-KR" sz="900" dirty="0"/>
              <a:t>_02_04 Event,</a:t>
            </a:r>
            <a:r>
              <a:rPr lang="ko-KR" altLang="en-US" sz="900" dirty="0"/>
              <a:t> </a:t>
            </a:r>
            <a:r>
              <a:rPr lang="en-US" altLang="ko-KR" sz="900" dirty="0"/>
              <a:t>event</a:t>
            </a:r>
            <a:r>
              <a:rPr lang="ko-KR" altLang="en-US" sz="900" dirty="0"/>
              <a:t> </a:t>
            </a:r>
            <a:r>
              <a:rPr lang="en-US" altLang="ko-KR" sz="900" dirty="0"/>
              <a:t>handler,</a:t>
            </a:r>
            <a:r>
              <a:rPr lang="ko-KR" altLang="en-US" sz="900" dirty="0"/>
              <a:t> </a:t>
            </a:r>
            <a:r>
              <a:rPr lang="en-US" altLang="ko-KR" sz="900" dirty="0"/>
              <a:t>binding</a:t>
            </a:r>
            <a:endParaRPr lang="ko-Kore-KR" altLang="en-US" sz="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6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Event </a:t>
            </a:r>
            <a:r>
              <a:rPr lang="ko-KR" altLang="en-US" dirty="0"/>
              <a:t>처리과정 이해하기</a:t>
            </a:r>
            <a:endParaRPr lang="en-US" altLang="ko-KR" dirty="0"/>
          </a:p>
          <a:p>
            <a:r>
              <a:rPr lang="en-US" altLang="ko-KR" dirty="0"/>
              <a:t>Event</a:t>
            </a:r>
            <a:r>
              <a:rPr lang="ko-KR" altLang="en-US" dirty="0"/>
              <a:t>마다 실제 실행되는 </a:t>
            </a:r>
            <a:r>
              <a:rPr lang="en-US" altLang="ko-KR" dirty="0"/>
              <a:t>method</a:t>
            </a:r>
            <a:r>
              <a:rPr lang="ko-KR" altLang="en-US" dirty="0"/>
              <a:t>와 어떻게 </a:t>
            </a:r>
            <a:r>
              <a:rPr lang="en-US" altLang="ko-KR" dirty="0"/>
              <a:t>binding</a:t>
            </a:r>
            <a:r>
              <a:rPr lang="ko-KR" altLang="en-US" dirty="0"/>
              <a:t>되는지 이해하기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5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Events</a:t>
            </a:r>
            <a:r>
              <a:rPr lang="ko-KR" altLang="en-US" dirty="0"/>
              <a:t>와 </a:t>
            </a:r>
            <a:r>
              <a:rPr lang="en-US" altLang="ko-KR" dirty="0"/>
              <a:t>binding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Events</a:t>
            </a:r>
          </a:p>
          <a:p>
            <a:pPr lvl="1"/>
            <a:r>
              <a:rPr lang="ko-KR" altLang="en-US" dirty="0"/>
              <a:t>어플리케이션에 발생하는 어떤 것</a:t>
            </a:r>
            <a:endParaRPr lang="en-US" altLang="ko-KR" dirty="0"/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User</a:t>
            </a:r>
            <a:r>
              <a:rPr lang="ko-KR" altLang="en-US" dirty="0"/>
              <a:t>가 </a:t>
            </a:r>
            <a:r>
              <a:rPr lang="en-US" altLang="ko-KR" dirty="0"/>
              <a:t>key</a:t>
            </a:r>
            <a:r>
              <a:rPr lang="ko-KR" altLang="en-US" dirty="0"/>
              <a:t>를 누르거나 버튼을 클릭 하거나 마우스를 드래그 하는 것</a:t>
            </a:r>
            <a:endParaRPr lang="en-US" altLang="ko-KR" dirty="0"/>
          </a:p>
          <a:p>
            <a:r>
              <a:rPr lang="en-US" altLang="ko-KR" dirty="0"/>
              <a:t>Event handler </a:t>
            </a:r>
          </a:p>
          <a:p>
            <a:pPr lvl="1"/>
            <a:r>
              <a:rPr lang="en-US" altLang="ko-KR" dirty="0"/>
              <a:t>event</a:t>
            </a:r>
            <a:r>
              <a:rPr lang="ko-KR" altLang="en-US" dirty="0"/>
              <a:t>가 발생했을 때</a:t>
            </a:r>
            <a:r>
              <a:rPr lang="en-US" altLang="ko-KR" dirty="0"/>
              <a:t> </a:t>
            </a:r>
            <a:r>
              <a:rPr lang="ko-KR" altLang="en-US" dirty="0"/>
              <a:t>호출되는 해당 응용 프로그램의 기능</a:t>
            </a:r>
            <a:endParaRPr lang="en-US" altLang="ko-KR" dirty="0"/>
          </a:p>
          <a:p>
            <a:r>
              <a:rPr lang="en-US" altLang="ko-KR" dirty="0"/>
              <a:t>Binding </a:t>
            </a:r>
          </a:p>
          <a:p>
            <a:pPr lvl="1"/>
            <a:r>
              <a:rPr lang="ko-KR" altLang="en-US" dirty="0"/>
              <a:t>위젯에 </a:t>
            </a:r>
            <a:r>
              <a:rPr lang="en-US" altLang="ko-KR" dirty="0"/>
              <a:t>event</a:t>
            </a:r>
            <a:r>
              <a:rPr lang="ko-KR" altLang="en-US" dirty="0"/>
              <a:t>가 발생할 때</a:t>
            </a:r>
            <a:r>
              <a:rPr lang="en-US" altLang="ko-KR" dirty="0"/>
              <a:t>,</a:t>
            </a:r>
            <a:r>
              <a:rPr lang="ko-KR" altLang="en-US" dirty="0"/>
              <a:t> 어플리케이션이 </a:t>
            </a:r>
            <a:r>
              <a:rPr lang="en-US" altLang="ko-KR" dirty="0"/>
              <a:t>event handler</a:t>
            </a:r>
            <a:r>
              <a:rPr lang="ko-KR" altLang="en-US" dirty="0"/>
              <a:t>를 호출하여 준비하도록 연결 해</a:t>
            </a:r>
            <a:r>
              <a:rPr lang="en-US" altLang="ko-KR" dirty="0"/>
              <a:t> </a:t>
            </a:r>
            <a:r>
              <a:rPr lang="ko-KR" altLang="en-US" dirty="0"/>
              <a:t>주는</a:t>
            </a:r>
            <a:r>
              <a:rPr lang="en-US" altLang="ko-KR" dirty="0"/>
              <a:t> </a:t>
            </a:r>
            <a:r>
              <a:rPr lang="ko-KR" altLang="en-US" dirty="0"/>
              <a:t>것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82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</a:t>
            </a:r>
            <a:r>
              <a:rPr lang="ko-KR" altLang="en-US" dirty="0"/>
              <a:t>생성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6278" y="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84394"/>
              </p:ext>
            </p:extLst>
          </p:nvPr>
        </p:nvGraphicFramePr>
        <p:xfrm>
          <a:off x="628650" y="1900848"/>
          <a:ext cx="8207439" cy="413605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062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Event patterns</a:t>
                      </a:r>
                      <a:endParaRPr lang="ko-KR" altLang="en-US" sz="18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Description</a:t>
                      </a:r>
                      <a:endParaRPr lang="ko-KR" altLang="en-US" sz="18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&lt;Button-1&gt;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첫 번째 </a:t>
                      </a:r>
                      <a:r>
                        <a:rPr lang="en-US" altLang="ko-KR" sz="1600" dirty="0"/>
                        <a:t>mouse button</a:t>
                      </a:r>
                      <a:r>
                        <a:rPr lang="ko-KR" altLang="en-US" sz="1600" dirty="0"/>
                        <a:t>을 누른다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&lt;</a:t>
                      </a:r>
                      <a:r>
                        <a:rPr lang="en-US" altLang="ko-KR" sz="1600" dirty="0" err="1"/>
                        <a:t>KeyPress</a:t>
                      </a:r>
                      <a:r>
                        <a:rPr lang="en-US" altLang="ko-KR" sz="1600" dirty="0"/>
                        <a:t>-H&gt;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 key</a:t>
                      </a:r>
                      <a:r>
                        <a:rPr lang="ko-KR" altLang="en-US" sz="1600" dirty="0"/>
                        <a:t>를 누른다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&lt;Control-Shift-</a:t>
                      </a:r>
                      <a:r>
                        <a:rPr lang="en-US" altLang="ko-KR" sz="1600" dirty="0" err="1"/>
                        <a:t>KeyPress</a:t>
                      </a:r>
                      <a:r>
                        <a:rPr lang="en-US" altLang="ko-KR" sz="1600" dirty="0"/>
                        <a:t>-H&gt;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control-shift-H</a:t>
                      </a:r>
                      <a:r>
                        <a:rPr lang="ko-KR" altLang="en-US" sz="1600" dirty="0"/>
                        <a:t>를 누른다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&lt;B1-Motion&gt;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왼쪽버튼을 누른 채로 마우스를 드래그한다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&lt;Double-Button-1&gt;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더블클릭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&lt;Enter&gt;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마우스 포인터가 </a:t>
                      </a:r>
                      <a:r>
                        <a:rPr lang="en-US" altLang="ko-KR" sz="1600" dirty="0"/>
                        <a:t>widget</a:t>
                      </a:r>
                      <a:r>
                        <a:rPr lang="ko-KR" altLang="en-US" sz="1600" dirty="0"/>
                        <a:t>안에 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7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&lt;Leave&gt;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마우스 포인터를 </a:t>
                      </a:r>
                      <a:r>
                        <a:rPr lang="en-US" altLang="ko-KR" sz="1600" dirty="0"/>
                        <a:t>widget </a:t>
                      </a:r>
                      <a:r>
                        <a:rPr lang="ko-KR" altLang="en-US" sz="1600" dirty="0"/>
                        <a:t>밖으로 둔다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&lt;Return&gt;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Enter key</a:t>
                      </a:r>
                      <a:r>
                        <a:rPr lang="ko-KR" altLang="en-US" sz="1600" dirty="0"/>
                        <a:t>를 누른다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4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&lt;Configure&gt;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크기를 바꾼다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binding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06278" y="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50" y="1565142"/>
            <a:ext cx="4969993" cy="483565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836014" y="1677959"/>
            <a:ext cx="449175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import sys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hello(event) : 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   print("Single Click, Button-l") 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quit(event) : 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   print("Double Click, so let's stop") 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sys.exit</a:t>
            </a:r>
            <a:r>
              <a:rPr lang="en-US" altLang="ko-KR" sz="1600" dirty="0">
                <a:latin typeface="+mn-lt"/>
              </a:rPr>
              <a:t>() 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widget = Button(None, text='Mouse Clicks') 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widget.pack</a:t>
            </a:r>
            <a:r>
              <a:rPr lang="en-US" altLang="ko-KR" sz="1600" dirty="0">
                <a:latin typeface="+mn-lt"/>
              </a:rPr>
              <a:t>() 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widget.bind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('&lt;Button-1&gt;', hello) 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widget.bind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('&lt;Double-1&gt;', quit) 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mainloop</a:t>
            </a:r>
            <a:r>
              <a:rPr lang="en-US" altLang="ko-KR" sz="1600" dirty="0">
                <a:latin typeface="+mn-lt"/>
              </a:rPr>
              <a:t>()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43" y="2603503"/>
            <a:ext cx="3010320" cy="362000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0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binding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06278" y="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50" y="1565142"/>
            <a:ext cx="4969993" cy="445551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821585" y="1767972"/>
            <a:ext cx="44917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</a:t>
            </a:r>
            <a:r>
              <a:rPr lang="en-US" altLang="ko-KR" sz="1600" dirty="0" err="1">
                <a:latin typeface="+mn-lt"/>
              </a:rPr>
              <a:t>ttk</a:t>
            </a: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root = Tk() 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def click(event):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   print("</a:t>
            </a:r>
            <a:r>
              <a:rPr lang="ko-KR" altLang="en-US" sz="1600" dirty="0" err="1">
                <a:latin typeface="+mn-lt"/>
              </a:rPr>
              <a:t>클릭위치</a:t>
            </a:r>
            <a:r>
              <a:rPr lang="en-US" altLang="ko-KR" sz="1600" dirty="0">
                <a:latin typeface="+mn-lt"/>
              </a:rPr>
              <a:t>", </a:t>
            </a:r>
            <a:r>
              <a:rPr lang="en-US" altLang="ko-KR" sz="1600" dirty="0" err="1">
                <a:latin typeface="+mn-lt"/>
              </a:rPr>
              <a:t>event.x</a:t>
            </a:r>
            <a:r>
              <a:rPr lang="en-US" altLang="ko-KR" sz="1600" dirty="0">
                <a:latin typeface="+mn-lt"/>
              </a:rPr>
              <a:t>, </a:t>
            </a:r>
            <a:r>
              <a:rPr lang="en-US" altLang="ko-KR" sz="1600" dirty="0" err="1">
                <a:latin typeface="+mn-lt"/>
              </a:rPr>
              <a:t>event.y</a:t>
            </a:r>
            <a:r>
              <a:rPr lang="en-US" altLang="ko-KR" sz="1600" dirty="0">
                <a:latin typeface="+mn-l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</a:t>
            </a:r>
            <a:endParaRPr lang="en-US" altLang="ko-KR" sz="1600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frame = Frame(root, width=300, height=300)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frame.bind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("&lt;Button-1&gt;", click) 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frame.pack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root.mainloop</a:t>
            </a:r>
            <a:r>
              <a:rPr lang="en-US" altLang="ko-KR" sz="1600" dirty="0">
                <a:latin typeface="+mn-lt"/>
              </a:rPr>
              <a:t>()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9C8D4EF-E837-B84E-BB03-C39B02F27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546" y="2230072"/>
            <a:ext cx="2628900" cy="32512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9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binding </a:t>
            </a:r>
            <a:r>
              <a:rPr lang="ko-KR" altLang="en-US" dirty="0"/>
              <a:t>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06278" y="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50" y="1565142"/>
            <a:ext cx="4969993" cy="483699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922153" y="1721480"/>
            <a:ext cx="44917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from </a:t>
            </a:r>
            <a:r>
              <a:rPr lang="en-US" altLang="ko-KR" sz="1600" dirty="0" err="1">
                <a:latin typeface="+mn-lt"/>
              </a:rPr>
              <a:t>tkinter</a:t>
            </a:r>
            <a:r>
              <a:rPr lang="en-US" altLang="ko-KR" sz="1600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import sys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def leave(event) : 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   print("Out Widget") 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def enter(event) : 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    print("In Widget") 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widget = Button(None, text='Widget') 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widget.pack</a:t>
            </a:r>
            <a:r>
              <a:rPr lang="en-US" altLang="ko-KR" sz="1600" dirty="0">
                <a:latin typeface="+mn-lt"/>
              </a:rPr>
              <a:t>() 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widget.bind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('&lt;Leave&gt;', leave) 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widget.bind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('&lt;Enter&gt;', enter) 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</a:rPr>
              <a:t>mainloop</a:t>
            </a:r>
            <a:r>
              <a:rPr lang="en-US" altLang="ko-KR" sz="16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9045FF7-EC25-DC46-B66D-D38063DC0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135" y="5019734"/>
            <a:ext cx="3627215" cy="1382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1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4</a:t>
            </a:r>
            <a:r>
              <a:rPr lang="ko-KR" altLang="en-US" dirty="0"/>
              <a:t>에서 각 버튼을 눌렀을 때</a:t>
            </a:r>
            <a:r>
              <a:rPr lang="en-US" altLang="ko-KR" dirty="0"/>
              <a:t>,</a:t>
            </a:r>
            <a:r>
              <a:rPr lang="ko-KR" altLang="en-US" dirty="0"/>
              <a:t> 입력 값을 버튼에 따라 </a:t>
            </a:r>
            <a:r>
              <a:rPr lang="en-US" altLang="ko-KR" dirty="0"/>
              <a:t>Font </a:t>
            </a:r>
            <a:r>
              <a:rPr lang="ko-KR" altLang="en-US" dirty="0"/>
              <a:t>가 바뀌게 하기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첫번째 버튼을 한번 누르면 </a:t>
            </a:r>
            <a:r>
              <a:rPr lang="en-US" altLang="ko-KR" dirty="0"/>
              <a:t>“</a:t>
            </a:r>
            <a:r>
              <a:rPr lang="en" altLang="ko-Kore-KR" dirty="0"/>
              <a:t>Courier</a:t>
            </a:r>
            <a:r>
              <a:rPr lang="en-US" altLang="ko-KR" dirty="0"/>
              <a:t>”</a:t>
            </a:r>
            <a:r>
              <a:rPr lang="ko-KR" altLang="en-US" dirty="0"/>
              <a:t>로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두번째 버튼을 한번 누르면 </a:t>
            </a:r>
            <a:r>
              <a:rPr lang="en-US" altLang="ko-KR" dirty="0"/>
              <a:t>“</a:t>
            </a:r>
            <a:r>
              <a:rPr lang="en" altLang="ko-Kore-KR" dirty="0"/>
              <a:t>Arial</a:t>
            </a:r>
            <a:r>
              <a:rPr lang="en-US" altLang="ko-KR" dirty="0"/>
              <a:t>”</a:t>
            </a:r>
            <a:r>
              <a:rPr lang="ko-KR" altLang="en-US" dirty="0"/>
              <a:t> 로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세번째 버튼을 한번 누르면</a:t>
            </a:r>
            <a:r>
              <a:rPr lang="en-US" altLang="ko-KR" dirty="0"/>
              <a:t>“</a:t>
            </a:r>
            <a:r>
              <a:rPr lang="en" altLang="ko-Kore-KR" dirty="0"/>
              <a:t>Calibri</a:t>
            </a:r>
            <a:r>
              <a:rPr lang="en-US" altLang="ko-KR" dirty="0"/>
              <a:t>”</a:t>
            </a:r>
            <a:r>
              <a:rPr lang="ko-KR" altLang="en-US" dirty="0"/>
              <a:t>로 </a:t>
            </a:r>
            <a:endParaRPr lang="en-US" altLang="ko-KR" dirty="0"/>
          </a:p>
          <a:p>
            <a:pPr lvl="1"/>
            <a:r>
              <a:rPr lang="ko-KR" altLang="en-US" dirty="0"/>
              <a:t>나타나게 하는 코드 만들어 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06278" y="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3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1-1</a:t>
            </a:r>
            <a:r>
              <a:rPr lang="ko-KR" altLang="en-US" dirty="0"/>
              <a:t> 코드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6278" y="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8914" y="1666571"/>
            <a:ext cx="6094505" cy="479702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9" name="TextBox 8"/>
          <p:cNvSpPr txBox="1"/>
          <p:nvPr/>
        </p:nvSpPr>
        <p:spPr>
          <a:xfrm>
            <a:off x="1149758" y="1828535"/>
            <a:ext cx="560500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tkinter</a:t>
            </a:r>
            <a:r>
              <a:rPr lang="en-US" altLang="ko-KR" dirty="0">
                <a:latin typeface="+mn-lt"/>
              </a:rPr>
              <a:t> import *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from math import *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root = Tk()</a:t>
            </a: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n-lt"/>
              </a:rPr>
              <a:t>root.geometry</a:t>
            </a:r>
            <a:r>
              <a:rPr lang="en-US" altLang="ko-KR" dirty="0">
                <a:latin typeface="+mn-lt"/>
              </a:rPr>
              <a:t>("300x200+100+100")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def press1():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    label2.configure(text = str(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entry.get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()), font= "Courier")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def press2():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    label2.configure(text = str(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entry.get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()), font = "Arial")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def press3():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  <a:latin typeface="+mn-lt"/>
              </a:rPr>
              <a:t>    label2.configure(text = str(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entry.get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()), font = "Calibri")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label1 = Label(root, text='</a:t>
            </a:r>
            <a:r>
              <a:rPr lang="ko-KR" altLang="en-US" dirty="0">
                <a:latin typeface="+mn-lt"/>
              </a:rPr>
              <a:t>원하는 문자를 </a:t>
            </a:r>
            <a:r>
              <a:rPr lang="ko-KR" altLang="en-US" dirty="0" err="1">
                <a:latin typeface="+mn-lt"/>
              </a:rPr>
              <a:t>입력하시오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')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lt"/>
              </a:rPr>
              <a:t>label1.pack()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+mn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06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6486</TotalTime>
  <Words>871</Words>
  <Application>Microsoft Office PowerPoint</Application>
  <PresentationFormat>화면 슬라이드 쇼(4:3)</PresentationFormat>
  <Paragraphs>244</Paragraphs>
  <Slides>18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함초롬바탕</vt:lpstr>
      <vt:lpstr>Arial</vt:lpstr>
      <vt:lpstr>Cambria Math</vt:lpstr>
      <vt:lpstr>Century Gothic</vt:lpstr>
      <vt:lpstr>Wingdings 3</vt:lpstr>
      <vt:lpstr>이온</vt:lpstr>
      <vt:lpstr>event, event handler, binding 13주차_02_04</vt:lpstr>
      <vt:lpstr>학습목표</vt:lpstr>
      <vt:lpstr>Events와 binding</vt:lpstr>
      <vt:lpstr>Event 생성</vt:lpstr>
      <vt:lpstr>Event binding 예제 1</vt:lpstr>
      <vt:lpstr>Event binding 예제 2</vt:lpstr>
      <vt:lpstr>Event binding 예제 3</vt:lpstr>
      <vt:lpstr>연습문제 1</vt:lpstr>
      <vt:lpstr>연습문제 1-1 코드 </vt:lpstr>
      <vt:lpstr>연습문제 1-2 코드 </vt:lpstr>
      <vt:lpstr>연습문제 1 코드 </vt:lpstr>
      <vt:lpstr>연습문제 2</vt:lpstr>
      <vt:lpstr>연습문제 2 코드 </vt:lpstr>
      <vt:lpstr>연습문제 3</vt:lpstr>
      <vt:lpstr>연습문제 3 코드 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608</cp:revision>
  <dcterms:created xsi:type="dcterms:W3CDTF">2015-11-07T02:06:58Z</dcterms:created>
  <dcterms:modified xsi:type="dcterms:W3CDTF">2023-05-05T05:55:36Z</dcterms:modified>
</cp:coreProperties>
</file>