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668" r:id="rId2"/>
    <p:sldId id="1669" r:id="rId3"/>
    <p:sldId id="1670" r:id="rId4"/>
    <p:sldId id="1671" r:id="rId5"/>
    <p:sldId id="1672" r:id="rId6"/>
    <p:sldId id="1673" r:id="rId7"/>
    <p:sldId id="1674" r:id="rId8"/>
    <p:sldId id="1675" r:id="rId9"/>
    <p:sldId id="1676" r:id="rId10"/>
    <p:sldId id="1677" r:id="rId11"/>
    <p:sldId id="1678" r:id="rId12"/>
    <p:sldId id="1679" r:id="rId13"/>
    <p:sldId id="16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2023-04-27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2870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437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93B-1A45-404F-A88B-D13F1FD9D57A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F9EC-5D25-4029-B8F4-C39B0670645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E081-33BF-406A-AC36-09603CBDDCD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70318-EBFB-460C-8BD4-0E11AADB1DA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34479-9FC9-4B93-B94F-1A85E4A1E0E5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F241-6647-4766-A13B-1C2155A2AB9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83FE-A61A-4C19-91DE-E334993600A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FFE72-DDF6-489F-931F-8A1EDACF22F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A9622-A4CA-4374-ABE4-5D77F379A8E0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2CB6-2BE5-40AD-885F-901809657BF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7E337-CE38-46EF-8E41-DC5E710C1EB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EFDF-39B8-4F8C-9B23-E0F2C4EB1EE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43B6-3528-4CD2-82C0-509AA18F342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F358-8DA9-4A18-A43C-54C5BB72965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4C31-6F65-4ABF-949E-6034D5B4E85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6D08-006E-4DC4-82B8-213D11B7EDFF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FA28-78D2-433D-9360-04BA806171AB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01EC5B-82F8-47BF-B9F5-9CBAA082187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tutorialspoint.com/matplotlib/matplotlib_jupyter_notebook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cienceschool.net/01%20python/05.02%20%EB%A7%B7%ED%94%8C%EB%A1%AF%EB%A6%AC%EB%B8%8C%EC%9D%98%20%EC%97%AC%EB%9F%AC%EA%B0%80%EC%A7%80%20%ED%94%8C%EB%A1%AF.html" TargetMode="External"/><Relationship Id="rId5" Type="http://schemas.openxmlformats.org/officeDocument/2006/relationships/hyperlink" Target="https://realpython.com/python-matplotlib-guide/" TargetMode="External"/><Relationship Id="rId4" Type="http://schemas.openxmlformats.org/officeDocument/2006/relationships/hyperlink" Target="https://matplotlib.org/stable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ourceforge.net/projects/matplotlib/files/matplotlib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Matplotlib</a:t>
            </a:r>
            <a:r>
              <a:rPr lang="ko-KR" altLang="en-US" sz="4400" b="1" dirty="0">
                <a:solidFill>
                  <a:schemeClr val="bg1"/>
                </a:solidFill>
              </a:rPr>
              <a:t> 특징과 설치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0294" y="474220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071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ore-KR" u="sng" dirty="0">
                <a:hlinkClick r:id="rId2"/>
              </a:rPr>
              <a:t>https://www.tutorialspoint.com/matplotlib/matplotlib_jupyter_notebook.htm</a:t>
            </a:r>
            <a:r>
              <a:rPr lang="en-US" altLang="ko-Kore-KR" dirty="0"/>
              <a:t> </a:t>
            </a:r>
            <a:endParaRPr lang="en-US" altLang="ko-KR" dirty="0"/>
          </a:p>
          <a:p>
            <a:r>
              <a:rPr lang="en-US" altLang="ko-Kore-KR" u="sng" dirty="0">
                <a:hlinkClick r:id="rId3"/>
              </a:rPr>
              <a:t>https://www.w3schools.com/python/matplotlib_intro.asp</a:t>
            </a:r>
            <a:endParaRPr lang="en-US" altLang="ko-Kore-KR" u="sng" dirty="0"/>
          </a:p>
          <a:p>
            <a:r>
              <a:rPr lang="en-US" altLang="ko-Kore-KR" dirty="0">
                <a:hlinkClick r:id="rId4"/>
              </a:rPr>
              <a:t>https://matplotlib.org/stable/index.html</a:t>
            </a:r>
            <a:endParaRPr lang="en-US" altLang="ko-Kore-KR" dirty="0"/>
          </a:p>
          <a:p>
            <a:r>
              <a:rPr lang="en-US" altLang="ko-Kore-KR" dirty="0">
                <a:hlinkClick r:id="rId5"/>
              </a:rPr>
              <a:t>https://realpython.com/python-matplotlib-guide/</a:t>
            </a:r>
            <a:endParaRPr lang="en-US" altLang="ko-Kore-KR" dirty="0"/>
          </a:p>
          <a:p>
            <a:r>
              <a:rPr lang="en-US" altLang="ko-Kore-KR" dirty="0">
                <a:hlinkClick r:id="rId6"/>
              </a:rPr>
              <a:t>https://datascienceschool.net/01%20python/05.02%20%EB%A7%B7%ED%94%8C%EB%A1%AF%EB%A6%AC%EB%B8%8C%EC%9D%98%20%EC%97%AC%EB%9F%AC%EA%B0%80%EC%A7%80%20%ED%94%8C%EB%A1%AF.html</a:t>
            </a:r>
            <a:endParaRPr lang="en-US" altLang="ko-Kore-KR" dirty="0"/>
          </a:p>
          <a:p>
            <a:endParaRPr lang="en-US" altLang="ko-Kore-KR" dirty="0"/>
          </a:p>
          <a:p>
            <a:endParaRPr lang="ko-Kore-KR" altLang="ko-Kore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2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ko-KR" altLang="en-US" dirty="0"/>
              <a:t> 특징 이해하기</a:t>
            </a:r>
            <a:endParaRPr lang="en-US" altLang="ko-KR" dirty="0"/>
          </a:p>
          <a:p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997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ko-KR" altLang="en-US" dirty="0"/>
              <a:t> 설치 시 사용하는 명령어를 쓰시오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31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_01_01</a:t>
            </a:r>
            <a:r>
              <a:rPr lang="ko-KR" altLang="en-US" sz="900" dirty="0"/>
              <a:t> </a:t>
            </a:r>
            <a:r>
              <a:rPr lang="en-US" altLang="ko-KR" sz="900" dirty="0"/>
              <a:t>Matplotlib </a:t>
            </a:r>
            <a:r>
              <a:rPr lang="ko-KR" altLang="en-US" sz="900" dirty="0"/>
              <a:t>특징과 설치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06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Matplotlib </a:t>
            </a:r>
            <a:r>
              <a:rPr lang="ko-KR" altLang="en-US" dirty="0"/>
              <a:t>특징과 설치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0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2235613"/>
            <a:ext cx="8515350" cy="3650837"/>
          </a:xfrm>
        </p:spPr>
        <p:txBody>
          <a:bodyPr/>
          <a:lstStyle/>
          <a:p>
            <a:r>
              <a:rPr lang="ko-KR" altLang="en-US" dirty="0"/>
              <a:t>시각화 유틸리티 </a:t>
            </a:r>
            <a:endParaRPr lang="en-US" altLang="ko-KR" dirty="0"/>
          </a:p>
          <a:p>
            <a:r>
              <a:rPr lang="en-US" altLang="ko-KR" dirty="0"/>
              <a:t>open source</a:t>
            </a:r>
            <a:r>
              <a:rPr lang="ko-KR" altLang="en-US" dirty="0"/>
              <a:t>로 자유롭게 사용 가능</a:t>
            </a:r>
            <a:endParaRPr lang="en-US" altLang="ko-KR" dirty="0"/>
          </a:p>
          <a:p>
            <a:r>
              <a:rPr lang="ko-KR" altLang="en-US" dirty="0" err="1"/>
              <a:t>파이썬</a:t>
            </a:r>
            <a:r>
              <a:rPr lang="en" altLang="ko-Kore-KR" dirty="0"/>
              <a:t> package</a:t>
            </a:r>
            <a:r>
              <a:rPr lang="ko-KR" altLang="en-US" dirty="0"/>
              <a:t>로 제공</a:t>
            </a:r>
            <a:endParaRPr lang="en-US" altLang="ko-KR" dirty="0"/>
          </a:p>
          <a:p>
            <a:r>
              <a:rPr lang="en" altLang="ko-Kore-KR" dirty="0"/>
              <a:t>pip package manager</a:t>
            </a:r>
            <a:r>
              <a:rPr lang="ko-KR" altLang="en-US" dirty="0"/>
              <a:t>로 </a:t>
            </a:r>
            <a:r>
              <a:rPr lang="en" altLang="ko-Kore-KR" dirty="0"/>
              <a:t>Windows, Linux </a:t>
            </a:r>
            <a:r>
              <a:rPr lang="ko-KR" altLang="en-US" dirty="0"/>
              <a:t>및 </a:t>
            </a:r>
            <a:r>
              <a:rPr lang="en" altLang="ko-Kore-KR" dirty="0"/>
              <a:t>MacOS </a:t>
            </a:r>
            <a:r>
              <a:rPr lang="ko-KR" altLang="en-US" dirty="0"/>
              <a:t>설치가능</a:t>
            </a:r>
            <a:endParaRPr lang="en-US" altLang="ko-KR" dirty="0"/>
          </a:p>
          <a:p>
            <a:r>
              <a:rPr lang="en-US" altLang="ko-KR" dirty="0" err="1"/>
              <a:t>matplotlib.pyplot</a:t>
            </a:r>
            <a:r>
              <a:rPr lang="en-US" altLang="ko-KR" dirty="0"/>
              <a:t> </a:t>
            </a:r>
            <a:r>
              <a:rPr lang="ko-KR" altLang="en-US" dirty="0"/>
              <a:t>모듈은 </a:t>
            </a:r>
            <a:r>
              <a:rPr lang="en-US" altLang="ko-KR" dirty="0"/>
              <a:t>MATLAB</a:t>
            </a:r>
            <a:r>
              <a:rPr lang="ko-KR" altLang="en-US" dirty="0"/>
              <a:t>과 비슷한 명령어 스타일로 작동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5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ko-KR" altLang="en-US" dirty="0"/>
              <a:t> 설치</a:t>
            </a:r>
            <a:r>
              <a:rPr lang="en-US" altLang="ko-KR" dirty="0"/>
              <a:t>, </a:t>
            </a:r>
            <a:r>
              <a:rPr lang="ko-KR" altLang="en-US" dirty="0"/>
              <a:t>윈도우용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019460-DCCC-6C47-A108-79B294B71F57}"/>
              </a:ext>
            </a:extLst>
          </p:cNvPr>
          <p:cNvSpPr txBox="1">
            <a:spLocks/>
          </p:cNvSpPr>
          <p:nvPr/>
        </p:nvSpPr>
        <p:spPr>
          <a:xfrm>
            <a:off x="980100" y="22053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" altLang="ko-KR" dirty="0">
                <a:hlinkClick r:id="rId2"/>
              </a:rPr>
              <a:t>https://sourceforge.net/projects/matplotlib/files/matplotlib/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사이트 접속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1A9231-B1CB-5746-B31B-5BC507414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45" y="3856502"/>
            <a:ext cx="5955341" cy="2328404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0357C1F1-1E71-2A44-8CED-EC126E783C69}"/>
              </a:ext>
            </a:extLst>
          </p:cNvPr>
          <p:cNvSpPr/>
          <p:nvPr/>
        </p:nvSpPr>
        <p:spPr>
          <a:xfrm>
            <a:off x="1213145" y="5734056"/>
            <a:ext cx="1682455" cy="450850"/>
          </a:xfrm>
          <a:prstGeom prst="frame">
            <a:avLst>
              <a:gd name="adj1" fmla="val 132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ko-KR" altLang="en-US" dirty="0"/>
              <a:t> 설치</a:t>
            </a:r>
            <a:r>
              <a:rPr lang="en-US" altLang="ko-KR" dirty="0"/>
              <a:t>, </a:t>
            </a:r>
            <a:r>
              <a:rPr lang="ko-KR" altLang="en-US" dirty="0"/>
              <a:t>윈도우용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 descr="테이블이(가) 표시된 사진&#10;&#10;자동 생성된 설명">
            <a:extLst>
              <a:ext uri="{FF2B5EF4-FFF2-40B4-BE49-F238E27FC236}">
                <a16:creationId xmlns:a16="http://schemas.microsoft.com/office/drawing/2014/main" id="{3799F435-88F1-D148-BB2C-7F24BF9BD3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2" y="2290571"/>
            <a:ext cx="7131707" cy="4114711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41851DA2-DDAE-A941-8598-61ADD009B838}"/>
              </a:ext>
            </a:extLst>
          </p:cNvPr>
          <p:cNvSpPr/>
          <p:nvPr/>
        </p:nvSpPr>
        <p:spPr>
          <a:xfrm>
            <a:off x="781345" y="3295656"/>
            <a:ext cx="2292055" cy="450850"/>
          </a:xfrm>
          <a:prstGeom prst="frame">
            <a:avLst>
              <a:gd name="adj1" fmla="val 132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6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ko-KR" altLang="en-US" dirty="0"/>
              <a:t> 설치</a:t>
            </a:r>
            <a:r>
              <a:rPr lang="en-US" altLang="ko-KR" dirty="0"/>
              <a:t>, </a:t>
            </a:r>
            <a:r>
              <a:rPr lang="ko-KR" altLang="en-US" dirty="0" err="1"/>
              <a:t>맥용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명령프롬프트에서</a:t>
            </a:r>
            <a:endParaRPr lang="en-US" altLang="ko-KR" dirty="0"/>
          </a:p>
          <a:p>
            <a:r>
              <a:rPr lang="en" altLang="ko-Kore-KR" dirty="0"/>
              <a:t>pip3 install matplotlib</a:t>
            </a:r>
            <a:endParaRPr lang="ko-KR" altLang="en-US" dirty="0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687DC0F-74DB-494D-B892-7AC0D58D4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36" y="3569803"/>
            <a:ext cx="7219076" cy="128725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18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import, version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import matplotlib</a:t>
            </a:r>
          </a:p>
          <a:p>
            <a:r>
              <a:rPr lang="en" altLang="ko-Kore-KR" dirty="0"/>
              <a:t>print(</a:t>
            </a:r>
            <a:r>
              <a:rPr lang="en" altLang="ko-Kore-KR" dirty="0" err="1"/>
              <a:t>matplotlib.__version</a:t>
            </a:r>
            <a:r>
              <a:rPr lang="en" altLang="ko-Kore-KR" dirty="0"/>
              <a:t>__)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885D445B-2AA4-494D-BE29-CD31526BA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67" y="3803541"/>
            <a:ext cx="4270058" cy="1070947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4621696" y="2957895"/>
            <a:ext cx="2146853" cy="542676"/>
          </a:xfrm>
          <a:prstGeom prst="wedgeRectCallout">
            <a:avLst>
              <a:gd name="adj1" fmla="val -75278"/>
              <a:gd name="adj2" fmla="val -539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__ (under bar) 2</a:t>
            </a:r>
            <a:r>
              <a:rPr lang="ko-KR" altLang="en-US" sz="1350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 입력 후</a:t>
            </a:r>
            <a:r>
              <a:rPr lang="en-US" altLang="ko-KR" dirty="0"/>
              <a:t>, </a:t>
            </a:r>
            <a:r>
              <a:rPr lang="ko-KR" altLang="en-US" dirty="0"/>
              <a:t>실행 여부 확인 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195031D-7E6B-0041-86A1-8BE73D84D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08" y="2227687"/>
            <a:ext cx="3737133" cy="256416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EEE6E-4086-1640-A479-BA3E130F8BE3}"/>
              </a:ext>
            </a:extLst>
          </p:cNvPr>
          <p:cNvSpPr txBox="1"/>
          <p:nvPr/>
        </p:nvSpPr>
        <p:spPr>
          <a:xfrm>
            <a:off x="895635" y="2404750"/>
            <a:ext cx="45242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np.array([3, 8, 1, 10])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plt.plot(y, </a:t>
            </a:r>
            <a:r>
              <a:rPr lang="en" altLang="ko-Kore-KR" sz="1600" dirty="0">
                <a:solidFill>
                  <a:srgbClr val="C00000"/>
                </a:solidFill>
              </a:rPr>
              <a:t>ls = ':')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286CED-1B41-7045-9A3E-628CCF1F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81" y="2251835"/>
            <a:ext cx="3765550" cy="254001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9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 </a:t>
            </a:r>
            <a:r>
              <a:rPr lang="ko-KR" altLang="en-US" dirty="0"/>
              <a:t>예제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D597D4B-6D6D-5B4E-9326-3B314449E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01" y="1832747"/>
            <a:ext cx="6440993" cy="250328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6C617-B003-4E47-8280-35C4B9DFF533}"/>
              </a:ext>
            </a:extLst>
          </p:cNvPr>
          <p:cNvSpPr txBox="1"/>
          <p:nvPr/>
        </p:nvSpPr>
        <p:spPr>
          <a:xfrm>
            <a:off x="779614" y="1979129"/>
            <a:ext cx="6673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(["apple", "banana", "strawberry", "orange"])</a:t>
            </a:r>
          </a:p>
          <a:p>
            <a:r>
              <a:rPr lang="en" altLang="ko-Kore-KR" sz="1600" dirty="0"/>
              <a:t>y = np.array</a:t>
            </a:r>
            <a:r>
              <a:rPr lang="en-US" altLang="ko-KR" sz="1600" dirty="0"/>
              <a:t>(</a:t>
            </a:r>
            <a:r>
              <a:rPr lang="en" altLang="ko-Kore-KR" sz="1600" dirty="0"/>
              <a:t>[13, 19, 27, 21])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rgbClr val="C00000"/>
                </a:solidFill>
              </a:rPr>
              <a:t>plt.bar(x, y, color = ‘</a:t>
            </a:r>
            <a:r>
              <a:rPr lang="en-US" altLang="ko-KR" sz="1600" dirty="0" err="1">
                <a:solidFill>
                  <a:srgbClr val="C00000"/>
                </a:solidFill>
              </a:rPr>
              <a:t>lightblue</a:t>
            </a:r>
            <a:r>
              <a:rPr lang="en-US" altLang="ko-KR" sz="1600" dirty="0">
                <a:solidFill>
                  <a:srgbClr val="C00000"/>
                </a:solidFill>
              </a:rPr>
              <a:t>’</a:t>
            </a:r>
            <a:r>
              <a:rPr lang="en" altLang="ko-Kore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" altLang="ko-Kore-KR" sz="1600" dirty="0"/>
              <a:t>plt.show()</a:t>
            </a:r>
          </a:p>
          <a:p>
            <a:endParaRPr lang="en" altLang="ko-Kore-KR" sz="1600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014CC2F5-2CC5-E34B-971F-59F3DC90A303}"/>
              </a:ext>
            </a:extLst>
          </p:cNvPr>
          <p:cNvSpPr/>
          <p:nvPr/>
        </p:nvSpPr>
        <p:spPr>
          <a:xfrm>
            <a:off x="4684779" y="3377484"/>
            <a:ext cx="3498494" cy="2541055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41" y="3523831"/>
            <a:ext cx="3283970" cy="21922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17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6660</TotalTime>
  <Words>234</Words>
  <Application>Microsoft Office PowerPoint</Application>
  <PresentationFormat>화면 슬라이드 쇼(4:3)</PresentationFormat>
  <Paragraphs>69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Matplotlib 특징과 설치 14주차_01_01</vt:lpstr>
      <vt:lpstr>학습목표</vt:lpstr>
      <vt:lpstr>Matplotlib 특징</vt:lpstr>
      <vt:lpstr>Matplotlib 설치, 윈도우용 </vt:lpstr>
      <vt:lpstr>Matplotlib 설치, 윈도우용 </vt:lpstr>
      <vt:lpstr>Matplotlib 설치, 맥용</vt:lpstr>
      <vt:lpstr>Matplotlib import, version</vt:lpstr>
      <vt:lpstr>예제  입력 후, 실행 여부 확인 </vt:lpstr>
      <vt:lpstr>Bar 예제</vt:lpstr>
      <vt:lpstr>Reference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604</cp:revision>
  <dcterms:created xsi:type="dcterms:W3CDTF">2015-11-07T02:06:58Z</dcterms:created>
  <dcterms:modified xsi:type="dcterms:W3CDTF">2023-04-27T05:23:57Z</dcterms:modified>
</cp:coreProperties>
</file>