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707" r:id="rId2"/>
    <p:sldId id="1708" r:id="rId3"/>
    <p:sldId id="1709" r:id="rId4"/>
    <p:sldId id="1710" r:id="rId5"/>
    <p:sldId id="1712" r:id="rId6"/>
    <p:sldId id="1713" r:id="rId7"/>
    <p:sldId id="1714" r:id="rId8"/>
    <p:sldId id="1715" r:id="rId9"/>
    <p:sldId id="1716" r:id="rId10"/>
    <p:sldId id="1717" r:id="rId11"/>
    <p:sldId id="1719" r:id="rId12"/>
    <p:sldId id="1720" r:id="rId13"/>
    <p:sldId id="172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548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39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A58-07FB-4F97-9F36-0E66D8F3DB6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4EC-AA88-4180-B86E-900619DB3D6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7F56-CFE5-464D-8676-472AF9281972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208-D343-4DBC-9549-4DAF0DA0A3D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F5-E7FC-4390-80E7-8997A515CA1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6B5-8D50-4149-A157-9D116AA36A11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852-2FB8-4E5F-81D8-BC7E33E8E97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318-D32B-4732-A945-BCEC9FB3D8B2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B98D-8553-48F5-8008-54CA314D4FB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FA1-45ED-44D1-B9B0-31270095C054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18C-16E0-4B1B-9228-B9996521A29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384-FC4B-49BA-9E03-7B1B743D14D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8A7-764E-408B-9CC4-AC1ED3DD862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BD8-3148-4448-A8E6-BA8C0F99BC4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F3D-74EF-4519-8E81-4AD22012303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A41-7A3D-4C74-B855-52CE2500634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594A-07F4-4822-93D7-2043B4B3E719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F4D25E-8C48-46E3-A534-88577D4CE8D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pyplot</a:t>
            </a:r>
            <a:r>
              <a:rPr lang="en-US" altLang="ko-KR" sz="4400" b="1">
                <a:solidFill>
                  <a:schemeClr val="bg1"/>
                </a:solidFill>
              </a:rPr>
              <a:t> markers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43637" y="486866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6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답안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713C003-855B-9845-A6EF-28917F1E9FF7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80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00" dirty="0"/>
              <a:t>위 그림에서 아래 그림으로 나오기 위한 표현은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4B0EB9-3EDB-2B40-A9F7-C5A3095EB7CE}"/>
              </a:ext>
            </a:extLst>
          </p:cNvPr>
          <p:cNvSpPr/>
          <p:nvPr/>
        </p:nvSpPr>
        <p:spPr>
          <a:xfrm>
            <a:off x="870826" y="3149941"/>
            <a:ext cx="31876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import </a:t>
            </a:r>
            <a:r>
              <a:rPr lang="en" altLang="ko-Kore-KR" sz="1400" dirty="0" err="1"/>
              <a:t>matplotlib.pyplot</a:t>
            </a:r>
            <a:r>
              <a:rPr lang="en" altLang="ko-Kore-KR" sz="1400" dirty="0"/>
              <a:t> as </a:t>
            </a:r>
            <a:r>
              <a:rPr lang="en" altLang="ko-Kore-KR" sz="1400" dirty="0" err="1"/>
              <a:t>plt</a:t>
            </a:r>
            <a:endParaRPr lang="en" altLang="ko-Kore-KR" sz="1400" dirty="0"/>
          </a:p>
          <a:p>
            <a:r>
              <a:rPr lang="en" altLang="ko-Kore-KR" sz="1400" dirty="0"/>
              <a:t>import </a:t>
            </a:r>
            <a:r>
              <a:rPr lang="en" altLang="ko-Kore-KR" sz="1400" dirty="0" err="1"/>
              <a:t>numpy</a:t>
            </a:r>
            <a:r>
              <a:rPr lang="en" altLang="ko-Kore-KR" sz="1400" dirty="0"/>
              <a:t> as np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y = np.array([3, 8, 1, 10, 5, 7])</a:t>
            </a:r>
          </a:p>
          <a:p>
            <a:endParaRPr lang="en" altLang="ko-Kore-KR" sz="1400" dirty="0"/>
          </a:p>
          <a:p>
            <a:endParaRPr lang="en" altLang="ko-Kore-KR" sz="1400" dirty="0"/>
          </a:p>
          <a:p>
            <a:endParaRPr lang="en" altLang="ko-Kore-KR" sz="1400" dirty="0"/>
          </a:p>
          <a:p>
            <a:r>
              <a:rPr lang="en" altLang="ko-Kore-KR" sz="1400" dirty="0" err="1"/>
              <a:t>plt.show</a:t>
            </a:r>
            <a:r>
              <a:rPr lang="en" altLang="ko-Kore-KR" sz="1400" dirty="0"/>
              <a:t>()</a:t>
            </a:r>
            <a:endParaRPr lang="en-US" altLang="ko-KR" sz="14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6DCD94EF-F401-0F4F-8911-40DA11AFC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63" y="3065421"/>
            <a:ext cx="3479621" cy="194420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DE8C340-9B05-0542-9B6C-7F8772BF503D}"/>
              </a:ext>
            </a:extLst>
          </p:cNvPr>
          <p:cNvSpPr/>
          <p:nvPr/>
        </p:nvSpPr>
        <p:spPr>
          <a:xfrm>
            <a:off x="870827" y="4189993"/>
            <a:ext cx="253550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8F20C7-7F70-ED42-876F-D6BB61DE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35" y="3234136"/>
            <a:ext cx="2347342" cy="1548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FCAE8-6521-EF4E-A96F-7F595C36FA29}"/>
              </a:ext>
            </a:extLst>
          </p:cNvPr>
          <p:cNvSpPr txBox="1"/>
          <p:nvPr/>
        </p:nvSpPr>
        <p:spPr>
          <a:xfrm>
            <a:off x="902747" y="4189993"/>
            <a:ext cx="226323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350" dirty="0" smtClean="0">
                <a:solidFill>
                  <a:schemeClr val="accent2">
                    <a:lumMod val="75000"/>
                  </a:schemeClr>
                </a:solidFill>
              </a:rPr>
              <a:t>plt.plot(y, 'o</a:t>
            </a:r>
            <a:r>
              <a:rPr kumimoji="1" lang="en" altLang="ko-Kore-KR" sz="1350" dirty="0">
                <a:solidFill>
                  <a:schemeClr val="accent2">
                    <a:lumMod val="75000"/>
                  </a:schemeClr>
                </a:solidFill>
              </a:rPr>
              <a:t>')</a:t>
            </a:r>
          </a:p>
          <a:p>
            <a:endParaRPr kumimoji="1" lang="en" altLang="ko-Kore-KR" sz="1350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3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pyplot</a:t>
            </a:r>
            <a:r>
              <a:rPr lang="en-US" altLang="ko-KR" dirty="0"/>
              <a:t> marker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en-US" altLang="ko-KR" dirty="0"/>
              <a:t>Markers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5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모양의 </a:t>
            </a:r>
            <a:r>
              <a:rPr lang="ko-KR" altLang="en-US" dirty="0" err="1"/>
              <a:t>마커를</a:t>
            </a:r>
            <a:r>
              <a:rPr lang="ko-KR" altLang="en-US" dirty="0"/>
              <a:t> 표시하려면 어떻게 지정해야 하는지 쓰시오</a:t>
            </a:r>
            <a:endParaRPr lang="en-US" altLang="ko-KR" dirty="0"/>
          </a:p>
          <a:p>
            <a:pPr lvl="1"/>
            <a:r>
              <a:rPr lang="en-US" altLang="ko-KR" dirty="0"/>
              <a:t>Circle</a:t>
            </a:r>
          </a:p>
          <a:p>
            <a:pPr lvl="1"/>
            <a:r>
              <a:rPr lang="en-US" altLang="ko-KR" dirty="0"/>
              <a:t>Square</a:t>
            </a:r>
          </a:p>
          <a:p>
            <a:pPr lvl="1"/>
            <a:r>
              <a:rPr lang="en-US" altLang="ko-KR" dirty="0"/>
              <a:t>Diamond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6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_01_03</a:t>
            </a:r>
            <a:r>
              <a:rPr lang="ko-KR" altLang="en-US" sz="900" dirty="0"/>
              <a:t> </a:t>
            </a:r>
            <a:r>
              <a:rPr lang="en-US" altLang="ko-KR" sz="900" dirty="0" err="1"/>
              <a:t>pyplot</a:t>
            </a:r>
            <a:r>
              <a:rPr lang="en-US" altLang="ko-KR" sz="900" dirty="0"/>
              <a:t> markers1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6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표시하기 </a:t>
            </a:r>
            <a:endParaRPr lang="en-US" altLang="ko-KR" dirty="0"/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Markers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E7C30ED-F3E2-EF48-8695-0FA62D6CD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668358"/>
              </p:ext>
            </p:extLst>
          </p:nvPr>
        </p:nvGraphicFramePr>
        <p:xfrm>
          <a:off x="1960572" y="3079649"/>
          <a:ext cx="1955547" cy="309750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74892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Marker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Circle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'*'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Star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'x'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64058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'X'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X(filed)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4978195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61B21492-F40A-2E43-A466-064EB07E5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34111"/>
              </p:ext>
            </p:extLst>
          </p:nvPr>
        </p:nvGraphicFramePr>
        <p:xfrm>
          <a:off x="4183527" y="3076006"/>
          <a:ext cx="2200252" cy="31724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0996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1309256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Marker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Hexagon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Hexagon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'v'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 Down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'^'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 Up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 Left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64058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'&gt;'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 Right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4978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96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 </a:t>
            </a:r>
            <a:r>
              <a:rPr lang="en-US" altLang="ko-KR" dirty="0" err="1"/>
              <a:t>Pyplot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B062851-070F-3941-8E36-626480021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63" y="2837451"/>
            <a:ext cx="3344377" cy="25211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17F23-CC1F-DF47-8AF3-588E3D6184FB}"/>
              </a:ext>
            </a:extLst>
          </p:cNvPr>
          <p:cNvSpPr txBox="1"/>
          <p:nvPr/>
        </p:nvSpPr>
        <p:spPr>
          <a:xfrm>
            <a:off x="799065" y="3060758"/>
            <a:ext cx="452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np.array([0, 6])</a:t>
            </a:r>
          </a:p>
          <a:p>
            <a:r>
              <a:rPr lang="en" altLang="ko-Kore-KR" sz="1600" dirty="0"/>
              <a:t>y = np.array([0, 250])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plt.plot(x, y)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E2DAA-C711-4844-918C-7FE3B7AAE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97" y="3060758"/>
            <a:ext cx="3125229" cy="203864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4730E58-B6E9-9D45-B131-8C4079CD6A6D}"/>
              </a:ext>
            </a:extLst>
          </p:cNvPr>
          <p:cNvSpPr/>
          <p:nvPr/>
        </p:nvSpPr>
        <p:spPr>
          <a:xfrm>
            <a:off x="4110569" y="2911654"/>
            <a:ext cx="3269285" cy="2370543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4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 </a:t>
            </a:r>
            <a:r>
              <a:rPr lang="en-US" altLang="ko-KR" dirty="0"/>
              <a:t>Plotting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FFEC80F-BAA3-7343-85F8-14ED58D2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>
            <a:normAutofit/>
          </a:bodyPr>
          <a:lstStyle/>
          <a:p>
            <a:r>
              <a:rPr lang="en-US" altLang="ko-KR" dirty="0"/>
              <a:t>Diagram</a:t>
            </a:r>
            <a:r>
              <a:rPr lang="ko-KR" altLang="en-US" dirty="0"/>
              <a:t>에 </a:t>
            </a:r>
            <a:r>
              <a:rPr lang="en-US" altLang="ko-KR" dirty="0"/>
              <a:t>point</a:t>
            </a:r>
            <a:r>
              <a:rPr lang="ko-KR" altLang="en-US" dirty="0"/>
              <a:t>를 그린다</a:t>
            </a:r>
            <a:r>
              <a:rPr lang="en-US" altLang="ko-KR" dirty="0"/>
              <a:t>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D7B59C1-19F4-A24E-832F-7E9F2232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41" y="2958033"/>
            <a:ext cx="3903585" cy="265618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2D719-44CB-AA42-B749-376F8AF5C743}"/>
              </a:ext>
            </a:extLst>
          </p:cNvPr>
          <p:cNvSpPr txBox="1"/>
          <p:nvPr/>
        </p:nvSpPr>
        <p:spPr>
          <a:xfrm>
            <a:off x="861807" y="3262514"/>
            <a:ext cx="452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 matplotlib.pyplot as plt</a:t>
            </a:r>
            <a:br>
              <a:rPr lang="en" altLang="ko-Kore-KR" sz="1600" dirty="0"/>
            </a:br>
            <a:r>
              <a:rPr lang="en" altLang="ko-Kore-KR" sz="1600" dirty="0"/>
              <a:t>import numpy as np</a:t>
            </a:r>
            <a:br>
              <a:rPr lang="en" altLang="ko-Kore-KR" sz="1600" dirty="0"/>
            </a:b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>x = np.array([1,8])</a:t>
            </a:r>
            <a:br>
              <a:rPr lang="en" altLang="ko-Kore-KR" sz="1600" dirty="0"/>
            </a:br>
            <a:r>
              <a:rPr lang="en" altLang="ko-Kore-KR" sz="1600" dirty="0"/>
              <a:t>y = np.array([3,10])</a:t>
            </a:r>
            <a:br>
              <a:rPr lang="en" altLang="ko-Kore-KR" sz="1600" dirty="0"/>
            </a:b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>plt.plot(x, y,</a:t>
            </a:r>
            <a:r>
              <a:rPr lang="en" altLang="ko-Kore-KR" sz="1600" dirty="0">
                <a:solidFill>
                  <a:srgbClr val="FF0000"/>
                </a:solidFill>
              </a:rPr>
              <a:t>'o'</a:t>
            </a:r>
            <a:r>
              <a:rPr lang="en" altLang="ko-Kore-KR" sz="1600" dirty="0"/>
              <a:t>)</a:t>
            </a:r>
            <a:br>
              <a:rPr lang="en" altLang="ko-Kore-KR" sz="1600" dirty="0"/>
            </a:br>
            <a:r>
              <a:rPr lang="en" altLang="ko-Kore-KR" sz="1600" dirty="0"/>
              <a:t>plt.show()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5B8D4A-4E22-F545-936C-96E3FC10D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97" y="3370148"/>
            <a:ext cx="2714625" cy="18002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E3005448-FAAF-204E-9097-0B9A19880F39}"/>
              </a:ext>
            </a:extLst>
          </p:cNvPr>
          <p:cNvSpPr/>
          <p:nvPr/>
        </p:nvSpPr>
        <p:spPr>
          <a:xfrm>
            <a:off x="5209456" y="3262514"/>
            <a:ext cx="2897654" cy="2015493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3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Markers 1  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B28791C-2BE0-DA48-A665-E840C38A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en-US" altLang="ko-Kore-KR" dirty="0"/>
              <a:t>Marker Reference</a:t>
            </a:r>
            <a:endParaRPr lang="en-US" altLang="ko-KR" dirty="0"/>
          </a:p>
        </p:txBody>
      </p:sp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BE7C30ED-F3E2-EF48-8695-0FA62D6CD6B8}"/>
              </a:ext>
            </a:extLst>
          </p:cNvPr>
          <p:cNvGraphicFramePr>
            <a:graphicFrameLocks/>
          </p:cNvGraphicFramePr>
          <p:nvPr/>
        </p:nvGraphicFramePr>
        <p:xfrm>
          <a:off x="1376912" y="2583539"/>
          <a:ext cx="1955547" cy="309750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74892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Marker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Circle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'*'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Star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'x'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64058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'X'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X(filed)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4978195"/>
                  </a:ext>
                </a:extLst>
              </a:tr>
            </a:tbl>
          </a:graphicData>
        </a:graphic>
      </p:graphicFrame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47DA92CE-D34D-C048-8F58-FAEB9A8837CE}"/>
              </a:ext>
            </a:extLst>
          </p:cNvPr>
          <p:cNvGraphicFramePr>
            <a:graphicFrameLocks/>
          </p:cNvGraphicFramePr>
          <p:nvPr/>
        </p:nvGraphicFramePr>
        <p:xfrm>
          <a:off x="3958534" y="2583539"/>
          <a:ext cx="2131117" cy="31724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63000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1268117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Marker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'+'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Plus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Plus(filled)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Diamond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Diamond(thin)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64058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Pentagon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497819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9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Markers 2  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B28791C-2BE0-DA48-A665-E840C38A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en-US" altLang="ko-Kore-KR" dirty="0"/>
              <a:t>Marker Reference</a:t>
            </a:r>
            <a:endParaRPr lang="en-US" altLang="ko-KR" dirty="0"/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61B21492-F40A-2E43-A466-064EB07E5D6F}"/>
              </a:ext>
            </a:extLst>
          </p:cNvPr>
          <p:cNvGraphicFramePr>
            <a:graphicFrameLocks/>
          </p:cNvGraphicFramePr>
          <p:nvPr/>
        </p:nvGraphicFramePr>
        <p:xfrm>
          <a:off x="1270891" y="2629397"/>
          <a:ext cx="2200252" cy="31724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0996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1309256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Marker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Hexagon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Hexagon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'v'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 Down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'^'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 Up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 Left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64058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'&gt;'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 Right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4978195"/>
                  </a:ext>
                </a:extLst>
              </a:tr>
            </a:tbl>
          </a:graphicData>
        </a:graphic>
      </p:graphicFrame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75AF2732-4A78-6D47-B088-784D6155C376}"/>
              </a:ext>
            </a:extLst>
          </p:cNvPr>
          <p:cNvGraphicFramePr>
            <a:graphicFrameLocks/>
          </p:cNvGraphicFramePr>
          <p:nvPr/>
        </p:nvGraphicFramePr>
        <p:xfrm>
          <a:off x="4039371" y="2635090"/>
          <a:ext cx="1899358" cy="314805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69148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1130210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Marker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'1'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 Down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'2'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 Up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'3'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 Left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'4'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 Right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'|'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Vline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64058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Hline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497819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2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Markers  'D‘ 'v'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B28791C-2BE0-DA48-A665-E840C38A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en" altLang="ko-Kore-KR" dirty="0"/>
              <a:t> specified marker </a:t>
            </a:r>
            <a:r>
              <a:rPr lang="ko-KR" altLang="en-US" dirty="0" err="1"/>
              <a:t>를</a:t>
            </a:r>
            <a:r>
              <a:rPr lang="ko-KR" altLang="en-US" dirty="0"/>
              <a:t> 이용하여 각 </a:t>
            </a:r>
            <a:r>
              <a:rPr lang="en-US" altLang="ko-KR" dirty="0"/>
              <a:t>point</a:t>
            </a:r>
            <a:r>
              <a:rPr lang="ko-KR" altLang="en-US" dirty="0"/>
              <a:t>를 강조</a:t>
            </a:r>
            <a:endParaRPr lang="en-US" altLang="ko-KR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456A0B4-9934-DD41-B3DE-E685B6D0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3" y="2872217"/>
            <a:ext cx="3651695" cy="371539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3FB95-132B-8742-AD52-703D7D7F142E}"/>
              </a:ext>
            </a:extLst>
          </p:cNvPr>
          <p:cNvSpPr txBox="1"/>
          <p:nvPr/>
        </p:nvSpPr>
        <p:spPr>
          <a:xfrm>
            <a:off x="956657" y="3012695"/>
            <a:ext cx="38611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 matplotlib.pyplot as plt</a:t>
            </a:r>
            <a:br>
              <a:rPr lang="en" altLang="ko-Kore-KR" sz="1600" dirty="0"/>
            </a:br>
            <a:r>
              <a:rPr lang="en" altLang="ko-Kore-KR" sz="1600" dirty="0"/>
              <a:t>import numpy as np</a:t>
            </a:r>
            <a:br>
              <a:rPr lang="en" altLang="ko-Kore-KR" sz="1600" dirty="0"/>
            </a:b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>y = np.array([3, 8, 1, 10])</a:t>
            </a:r>
            <a:br>
              <a:rPr lang="en" altLang="ko-Kore-KR" sz="1600" dirty="0"/>
            </a:b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>plt.plot(y, </a:t>
            </a:r>
            <a:r>
              <a:rPr lang="en" altLang="ko-Kore-KR" sz="1600" dirty="0">
                <a:solidFill>
                  <a:srgbClr val="C00000"/>
                </a:solidFill>
              </a:rPr>
              <a:t>marker = ‘</a:t>
            </a:r>
            <a:r>
              <a:rPr lang="en-US" altLang="ko-KR" sz="1600" dirty="0">
                <a:solidFill>
                  <a:srgbClr val="C00000"/>
                </a:solidFill>
              </a:rPr>
              <a:t>D</a:t>
            </a:r>
            <a:r>
              <a:rPr lang="en" altLang="ko-Kore-KR" sz="1600" dirty="0">
                <a:solidFill>
                  <a:srgbClr val="C00000"/>
                </a:solidFill>
              </a:rPr>
              <a:t>')</a:t>
            </a: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>plt.show()</a:t>
            </a:r>
          </a:p>
          <a:p>
            <a:endParaRPr lang="en" altLang="ko-Kore-KR" sz="1600" dirty="0"/>
          </a:p>
          <a:p>
            <a:r>
              <a:rPr lang="en-US" altLang="ko-Kore-KR" sz="1600" dirty="0" err="1"/>
              <a:t>plt.plot</a:t>
            </a:r>
            <a:r>
              <a:rPr lang="en-US" altLang="ko-Kore-KR" sz="1600" dirty="0"/>
              <a:t>(y, </a:t>
            </a:r>
            <a:r>
              <a:rPr lang="en-US" altLang="ko-Kore-KR" sz="1600" dirty="0">
                <a:solidFill>
                  <a:srgbClr val="C00000"/>
                </a:solidFill>
              </a:rPr>
              <a:t>marker='v')</a:t>
            </a:r>
          </a:p>
          <a:p>
            <a:r>
              <a:rPr lang="en-US" altLang="ko-Kore-KR" sz="1600" dirty="0" err="1"/>
              <a:t>plt.show</a:t>
            </a:r>
            <a:r>
              <a:rPr lang="en-US" altLang="ko-Kore-KR" sz="1600" dirty="0"/>
              <a:t>()</a:t>
            </a:r>
            <a:endParaRPr lang="en" altLang="ko-Kore-KR" sz="1600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4AF229A-10F1-5F49-8985-0F990298C42D}"/>
              </a:ext>
            </a:extLst>
          </p:cNvPr>
          <p:cNvSpPr/>
          <p:nvPr/>
        </p:nvSpPr>
        <p:spPr>
          <a:xfrm>
            <a:off x="4594085" y="2872217"/>
            <a:ext cx="2946005" cy="3882544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61" y="2981228"/>
            <a:ext cx="2632179" cy="1824978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56" y="4732658"/>
            <a:ext cx="2605787" cy="1779221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9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Markers  ‘</a:t>
            </a:r>
            <a:r>
              <a:rPr lang="en-US" altLang="ko-KR" dirty="0" err="1"/>
              <a:t>o:r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456A0B4-9934-DD41-B3DE-E685B6D0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59" y="2724409"/>
            <a:ext cx="3622393" cy="28701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3FB95-132B-8742-AD52-703D7D7F142E}"/>
              </a:ext>
            </a:extLst>
          </p:cNvPr>
          <p:cNvSpPr txBox="1"/>
          <p:nvPr/>
        </p:nvSpPr>
        <p:spPr>
          <a:xfrm>
            <a:off x="887360" y="3101413"/>
            <a:ext cx="452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</a:t>
            </a:r>
            <a:r>
              <a:rPr lang="en" altLang="ko-Kore-KR" sz="1600" dirty="0">
                <a:solidFill>
                  <a:srgbClr val="C00000"/>
                </a:solidFill>
              </a:rPr>
              <a:t>, 'o:r')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9D7A0B-EBF7-EA4E-8A83-849A4C5F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55" y="3007413"/>
            <a:ext cx="2705100" cy="18097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132D74A-8657-D043-B998-B56252D0F067}"/>
              </a:ext>
            </a:extLst>
          </p:cNvPr>
          <p:cNvSpPr/>
          <p:nvPr/>
        </p:nvSpPr>
        <p:spPr>
          <a:xfrm>
            <a:off x="4908146" y="3007413"/>
            <a:ext cx="2742210" cy="1866666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0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713C003-855B-9845-A6EF-28917F1E9FF7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80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00" dirty="0"/>
              <a:t>아래 그림으로 나오기 위한 알맞은 표현은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9D4669-C1AD-E44B-BFC5-5A04C2F3296B}"/>
              </a:ext>
            </a:extLst>
          </p:cNvPr>
          <p:cNvSpPr/>
          <p:nvPr/>
        </p:nvSpPr>
        <p:spPr>
          <a:xfrm>
            <a:off x="870826" y="3149941"/>
            <a:ext cx="31876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import </a:t>
            </a:r>
            <a:r>
              <a:rPr lang="en" altLang="ko-Kore-KR" sz="1400" dirty="0" err="1"/>
              <a:t>matplotlib.pyplot</a:t>
            </a:r>
            <a:r>
              <a:rPr lang="en" altLang="ko-Kore-KR" sz="1400" dirty="0"/>
              <a:t> as </a:t>
            </a:r>
            <a:r>
              <a:rPr lang="en" altLang="ko-Kore-KR" sz="1400" dirty="0" err="1"/>
              <a:t>plt</a:t>
            </a:r>
            <a:endParaRPr lang="en" altLang="ko-Kore-KR" sz="1400" dirty="0"/>
          </a:p>
          <a:p>
            <a:r>
              <a:rPr lang="en" altLang="ko-Kore-KR" sz="1400" dirty="0"/>
              <a:t>import </a:t>
            </a:r>
            <a:r>
              <a:rPr lang="en" altLang="ko-Kore-KR" sz="1400" dirty="0" err="1"/>
              <a:t>numpy</a:t>
            </a:r>
            <a:r>
              <a:rPr lang="en" altLang="ko-Kore-KR" sz="1400" dirty="0"/>
              <a:t> as np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y = np.array([3, 8, 1, 10, 5, 7])</a:t>
            </a:r>
          </a:p>
          <a:p>
            <a:endParaRPr lang="en" altLang="ko-Kore-KR" sz="1400" dirty="0"/>
          </a:p>
          <a:p>
            <a:endParaRPr lang="en" altLang="ko-Kore-KR" sz="1400" dirty="0"/>
          </a:p>
          <a:p>
            <a:endParaRPr lang="en" altLang="ko-Kore-KR" sz="1400" dirty="0"/>
          </a:p>
          <a:p>
            <a:r>
              <a:rPr lang="en" altLang="ko-Kore-KR" sz="1400" dirty="0" err="1"/>
              <a:t>plt.show</a:t>
            </a:r>
            <a:r>
              <a:rPr lang="en" altLang="ko-Kore-KR" sz="1400" dirty="0"/>
              <a:t>()</a:t>
            </a:r>
            <a:endParaRPr lang="en-US" altLang="ko-KR" sz="14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6543ED44-FB8D-464F-A5C5-22B59305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63" y="3065421"/>
            <a:ext cx="3479621" cy="194420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45BB0BD1-743E-8E4F-A2A9-431A58F9BA1F}"/>
              </a:ext>
            </a:extLst>
          </p:cNvPr>
          <p:cNvSpPr/>
          <p:nvPr/>
        </p:nvSpPr>
        <p:spPr>
          <a:xfrm>
            <a:off x="870827" y="4274697"/>
            <a:ext cx="253550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E40554-8BFC-164E-A69D-34166334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55" y="3158635"/>
            <a:ext cx="2466665" cy="16269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6497</TotalTime>
  <Words>352</Words>
  <Application>Microsoft Office PowerPoint</Application>
  <PresentationFormat>화면 슬라이드 쇼(4:3)</PresentationFormat>
  <Paragraphs>168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pyplot markers 1 14주차_01_03</vt:lpstr>
      <vt:lpstr>학습목표</vt:lpstr>
      <vt:lpstr>Matplotlib Pyplot</vt:lpstr>
      <vt:lpstr>Matplotlib Plotting</vt:lpstr>
      <vt:lpstr>Matplotlib Markers 1  </vt:lpstr>
      <vt:lpstr>Matplotlib Markers 2  </vt:lpstr>
      <vt:lpstr>Markers  'D‘ 'v'</vt:lpstr>
      <vt:lpstr>Markers  ‘o:r’</vt:lpstr>
      <vt:lpstr>연습문제 1</vt:lpstr>
      <vt:lpstr>연습문제 1 답안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613</cp:revision>
  <dcterms:created xsi:type="dcterms:W3CDTF">2015-11-07T02:06:58Z</dcterms:created>
  <dcterms:modified xsi:type="dcterms:W3CDTF">2023-05-06T01:47:26Z</dcterms:modified>
</cp:coreProperties>
</file>