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1722" r:id="rId2"/>
    <p:sldId id="1723" r:id="rId3"/>
    <p:sldId id="1724" r:id="rId4"/>
    <p:sldId id="1725" r:id="rId5"/>
    <p:sldId id="1726" r:id="rId6"/>
    <p:sldId id="1727" r:id="rId7"/>
    <p:sldId id="1728" r:id="rId8"/>
    <p:sldId id="1729" r:id="rId9"/>
    <p:sldId id="1730" r:id="rId10"/>
    <p:sldId id="1731" r:id="rId11"/>
    <p:sldId id="1732" r:id="rId12"/>
    <p:sldId id="1734" r:id="rId13"/>
    <p:sldId id="1735" r:id="rId14"/>
    <p:sldId id="173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5461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43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CF82-B7DD-452B-8235-90C1806D8F4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6757E-9965-4CB3-80FB-A5FA1736E82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D58C-0634-4C41-880E-18DD204679A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552CD-FA3A-4E91-B1D0-2130EB30EA3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ECAD-ABAF-4849-9EDC-B024698A613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C50B-05C6-415C-ACBA-20BF837679F3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68DAC-32D1-4F6D-877D-3FCBEEE5820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4E0F-9359-401E-A146-CE5497767C00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10888-9868-4464-9058-881760EDA1A4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A08C-3D73-418B-AF52-0D7BDF7A2E59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9927-9733-4166-B52F-6486C4C0FCF4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BFFB9-7B01-41C8-96EA-D69B5302641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9C65-CF66-40DB-A158-C5345203B32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9190-8DDA-4D9C-A01A-F3A32C3F6B99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ED97-97F9-4D0C-95B2-694CC1D00A6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A0010-6C98-4193-B8FD-502E38644BC4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1D4BC-935F-4CF2-8C24-2072DF607F9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1F76157-EE20-4899-8078-5305FAE8174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</a:rPr>
              <a:t>pyplot</a:t>
            </a:r>
            <a:r>
              <a:rPr lang="en-US" altLang="ko-KR" sz="4400" b="1" dirty="0">
                <a:solidFill>
                  <a:schemeClr val="bg1"/>
                </a:solidFill>
              </a:rPr>
              <a:t> markers 2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56088" y="4790839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5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답안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713C003-855B-9845-A6EF-28917F1E9FF7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80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00" dirty="0"/>
              <a:t>아래 코드의 알맞은 출력 결과는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4B0EB9-3EDB-2B40-A9F7-C5A3095EB7CE}"/>
              </a:ext>
            </a:extLst>
          </p:cNvPr>
          <p:cNvSpPr/>
          <p:nvPr/>
        </p:nvSpPr>
        <p:spPr>
          <a:xfrm>
            <a:off x="463470" y="3135176"/>
            <a:ext cx="507074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400" dirty="0"/>
              <a:t> as </a:t>
            </a:r>
            <a:r>
              <a:rPr lang="en" altLang="ko-Kore-KR" sz="1400" dirty="0" err="1"/>
              <a:t>plt</a:t>
            </a:r>
            <a:endParaRPr lang="en" altLang="ko-Kore-KR" sz="1400" dirty="0"/>
          </a:p>
          <a:p>
            <a:r>
              <a:rPr lang="en" altLang="ko-Kore-KR" sz="1400" dirty="0"/>
              <a:t>import </a:t>
            </a:r>
            <a:r>
              <a:rPr lang="en" altLang="ko-Kore-KR" sz="1400" dirty="0" err="1"/>
              <a:t>numpy</a:t>
            </a:r>
            <a:r>
              <a:rPr lang="en" altLang="ko-Kore-KR" sz="1400" dirty="0"/>
              <a:t> as np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y = np.array([3, 8, 1, 10])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plt.plot(y, marker = 'o', ms = 20, mec = 'y', mfc ='y')</a:t>
            </a:r>
          </a:p>
          <a:p>
            <a:r>
              <a:rPr lang="en" altLang="ko-Kore-KR" sz="1400" dirty="0" err="1"/>
              <a:t>plt.show</a:t>
            </a:r>
            <a:r>
              <a:rPr lang="en" altLang="ko-Kore-KR" sz="1400" dirty="0"/>
              <a:t>()</a:t>
            </a:r>
          </a:p>
          <a:p>
            <a:endParaRPr lang="en" altLang="ko-Kore-KR" sz="1400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6DCD94EF-F401-0F4F-8911-40DA11AFC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4" y="3031841"/>
            <a:ext cx="4458614" cy="26995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68E67C-986D-3747-8FA8-E9D119AB52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54" y="4414695"/>
            <a:ext cx="2022274" cy="13166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8BBF38-90DF-1A45-8E7B-773834384F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31" y="2867017"/>
            <a:ext cx="2087822" cy="13968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86494D-5A7E-6449-A2C8-4495A1B7F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05" y="4394484"/>
            <a:ext cx="2022274" cy="13481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FA233C-45EB-1341-907C-7FB20360F4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711" y="2898791"/>
            <a:ext cx="2087822" cy="1365114"/>
          </a:xfrm>
          <a:prstGeom prst="rect">
            <a:avLst/>
          </a:prstGeom>
        </p:spPr>
      </p:pic>
      <p:sp>
        <p:nvSpPr>
          <p:cNvPr id="19" name="액자 18">
            <a:extLst>
              <a:ext uri="{FF2B5EF4-FFF2-40B4-BE49-F238E27FC236}">
                <a16:creationId xmlns:a16="http://schemas.microsoft.com/office/drawing/2014/main" id="{AC2D6166-60D0-CD46-931D-A405C2DE4F3B}"/>
              </a:ext>
            </a:extLst>
          </p:cNvPr>
          <p:cNvSpPr/>
          <p:nvPr/>
        </p:nvSpPr>
        <p:spPr>
          <a:xfrm>
            <a:off x="4994879" y="4370131"/>
            <a:ext cx="2087822" cy="1396888"/>
          </a:xfrm>
          <a:prstGeom prst="frame">
            <a:avLst>
              <a:gd name="adj1" fmla="val 264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3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369774" cy="1400530"/>
          </a:xfrm>
        </p:spPr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Line style ‘dashed’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172DA77-631A-5549-BF31-F9E8E6BF5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ko-KR" altLang="en-US" dirty="0"/>
              <a:t> 표시된 </a:t>
            </a:r>
            <a:r>
              <a:rPr lang="en-US" altLang="ko-KR" dirty="0"/>
              <a:t>line</a:t>
            </a:r>
            <a:r>
              <a:rPr lang="ko-KR" altLang="en-US" dirty="0"/>
              <a:t>의 스타일 변경</a:t>
            </a:r>
            <a:endParaRPr lang="en-US" altLang="ko-KR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7238F48-4F77-0C4A-BCBF-F73774FD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6" y="2820240"/>
            <a:ext cx="3645303" cy="301028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1829B-FA0F-F74D-92DC-7BD527CC8734}"/>
              </a:ext>
            </a:extLst>
          </p:cNvPr>
          <p:cNvSpPr txBox="1"/>
          <p:nvPr/>
        </p:nvSpPr>
        <p:spPr>
          <a:xfrm>
            <a:off x="931079" y="3002500"/>
            <a:ext cx="3623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np.array([3, 8, 1, 10])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plt.plot(y, </a:t>
            </a:r>
            <a:r>
              <a:rPr lang="en" altLang="ko-Kore-KR" sz="1600" dirty="0">
                <a:solidFill>
                  <a:srgbClr val="C00000"/>
                </a:solidFill>
              </a:rPr>
              <a:t>linestyle = 'dashed')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00FF9C-9B1B-0043-9F3D-06FB46F2B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94" y="3183160"/>
            <a:ext cx="2676525" cy="18383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87AEAB0A-DC79-6546-A581-C244DBDF7904}"/>
              </a:ext>
            </a:extLst>
          </p:cNvPr>
          <p:cNvSpPr/>
          <p:nvPr/>
        </p:nvSpPr>
        <p:spPr>
          <a:xfrm>
            <a:off x="5086979" y="3119438"/>
            <a:ext cx="2754557" cy="1965768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3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pyplot</a:t>
            </a:r>
            <a:r>
              <a:rPr lang="en-US" altLang="ko-KR" dirty="0"/>
              <a:t> marker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en-US" altLang="ko-KR" dirty="0"/>
              <a:t>Markers</a:t>
            </a:r>
          </a:p>
          <a:p>
            <a:pPr lvl="2"/>
            <a:r>
              <a:rPr lang="en-US" altLang="ko-KR" dirty="0" err="1"/>
              <a:t>ms</a:t>
            </a:r>
            <a:endParaRPr lang="en-US" altLang="ko-KR" dirty="0"/>
          </a:p>
          <a:p>
            <a:pPr lvl="2"/>
            <a:r>
              <a:rPr lang="en-US" altLang="ko-KR" dirty="0" err="1"/>
              <a:t>mec</a:t>
            </a:r>
            <a:endParaRPr lang="en-US" altLang="ko-KR" dirty="0"/>
          </a:p>
          <a:p>
            <a:pPr lvl="2"/>
            <a:r>
              <a:rPr lang="en-US" altLang="ko-KR" dirty="0" err="1"/>
              <a:t>mfc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라인이나</a:t>
            </a:r>
            <a:r>
              <a:rPr lang="en-US" altLang="ko-KR" dirty="0"/>
              <a:t> </a:t>
            </a:r>
            <a:r>
              <a:rPr lang="ko-KR" altLang="en-US" dirty="0" err="1"/>
              <a:t>마커의</a:t>
            </a:r>
            <a:r>
              <a:rPr lang="ko-KR" altLang="en-US" dirty="0"/>
              <a:t> 색상을 다음과 같이 지정하려면 어떤 값을 써야하는가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mtClean="0"/>
              <a:t>red</a:t>
            </a:r>
            <a:endParaRPr lang="en-US" altLang="ko-KR" dirty="0"/>
          </a:p>
          <a:p>
            <a:pPr lvl="1"/>
            <a:r>
              <a:rPr lang="en-US" altLang="ko-KR" dirty="0"/>
              <a:t>green</a:t>
            </a:r>
          </a:p>
          <a:p>
            <a:pPr lvl="1"/>
            <a:r>
              <a:rPr lang="en-US" altLang="ko-KR" dirty="0"/>
              <a:t>black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3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_01_04</a:t>
            </a:r>
            <a:r>
              <a:rPr lang="ko-KR" altLang="en-US" sz="900" dirty="0"/>
              <a:t> </a:t>
            </a:r>
            <a:r>
              <a:rPr lang="en-US" altLang="ko-KR" sz="900" dirty="0" err="1"/>
              <a:t>pyplot</a:t>
            </a:r>
            <a:r>
              <a:rPr lang="en-US" altLang="ko-KR" sz="900" dirty="0"/>
              <a:t> markers2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99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Markers </a:t>
            </a:r>
            <a:r>
              <a:rPr lang="ko-KR" altLang="en-US" dirty="0"/>
              <a:t>표시</a:t>
            </a:r>
            <a:endParaRPr lang="en-US" altLang="ko-KR" dirty="0"/>
          </a:p>
          <a:p>
            <a:pPr lvl="1"/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reference</a:t>
            </a:r>
          </a:p>
          <a:p>
            <a:pPr lvl="1"/>
            <a:r>
              <a:rPr lang="en-US" altLang="ko-KR" dirty="0"/>
              <a:t>Color reference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Markers 3 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B28791C-2BE0-DA48-A665-E840C38A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en-US" altLang="ko-Kore-KR" dirty="0"/>
              <a:t>Line Reference</a:t>
            </a:r>
            <a:endParaRPr lang="en-US" altLang="ko-KR" dirty="0"/>
          </a:p>
        </p:txBody>
      </p:sp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BE7C30ED-F3E2-EF48-8695-0FA62D6CD6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49057" y="2723343"/>
          <a:ext cx="3578685" cy="225669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601068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1977617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Marker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'_'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Solid line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4714730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':'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Dotted line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21366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'--'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Dashed line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95522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'-.'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Dashed/dotted line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73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Markers 4  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B28791C-2BE0-DA48-A665-E840C38AE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en-US" altLang="ko-Kore-KR" dirty="0"/>
              <a:t>Color Reference</a:t>
            </a:r>
            <a:endParaRPr lang="en-US" altLang="ko-KR" dirty="0"/>
          </a:p>
        </p:txBody>
      </p:sp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BE7C30ED-F3E2-EF48-8695-0FA62D6CD6B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69021" y="2836078"/>
          <a:ext cx="2641191" cy="225669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103075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1538116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Marker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'r'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Red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4714730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'g'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Green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21366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'b’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kern="1200" dirty="0">
                          <a:effectLst/>
                        </a:rPr>
                        <a:t>Blue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95522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'c'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kern="1200" dirty="0">
                          <a:effectLst/>
                        </a:rPr>
                        <a:t>Cyan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</a:tbl>
          </a:graphicData>
        </a:graphic>
      </p:graphicFrame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47DA92CE-D34D-C048-8F58-FAEB9A8837C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082561" y="2836077"/>
          <a:ext cx="2641191" cy="2256693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069555">
                  <a:extLst>
                    <a:ext uri="{9D8B030D-6E8A-4147-A177-3AD203B41FA5}">
                      <a16:colId xmlns:a16="http://schemas.microsoft.com/office/drawing/2014/main" val="2547842751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10128083"/>
                    </a:ext>
                  </a:extLst>
                </a:gridCol>
              </a:tblGrid>
              <a:tr h="49047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Marker</a:t>
                      </a:r>
                    </a:p>
                  </a:txBody>
                  <a:tcPr marL="114300" marR="57150" marT="57150" marB="571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57150" marR="57150" marT="57150" marB="57150"/>
                </a:tc>
                <a:extLst>
                  <a:ext uri="{0D108BD9-81ED-4DB2-BD59-A6C34878D82A}">
                    <a16:rowId xmlns:a16="http://schemas.microsoft.com/office/drawing/2014/main" val="3655924775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'm'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Magenta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54714730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'y'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Yellow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2421366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'k'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kern="1200" dirty="0">
                          <a:effectLst/>
                        </a:rPr>
                        <a:t>Black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39552282"/>
                  </a:ext>
                </a:extLst>
              </a:tr>
              <a:tr h="420407">
                <a:tc>
                  <a:txBody>
                    <a:bodyPr/>
                    <a:lstStyle/>
                    <a:p>
                      <a:pPr fontAlgn="t"/>
                      <a:r>
                        <a:rPr lang="en" altLang="ko-Kore-KR" sz="1400" u="none" strike="noStrike" kern="1200" dirty="0">
                          <a:effectLst/>
                        </a:rPr>
                        <a:t>'w'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400" kern="1200" dirty="0">
                          <a:effectLst/>
                        </a:rPr>
                        <a:t>White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825938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5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Markers  'o‘ , </a:t>
            </a:r>
            <a:r>
              <a:rPr lang="en-US" altLang="ko-KR" dirty="0" err="1"/>
              <a:t>ms</a:t>
            </a:r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456A0B4-9934-DD41-B3DE-E685B6D0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58" y="2724409"/>
            <a:ext cx="3811664" cy="23656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3FB95-132B-8742-AD52-703D7D7F142E}"/>
              </a:ext>
            </a:extLst>
          </p:cNvPr>
          <p:cNvSpPr txBox="1"/>
          <p:nvPr/>
        </p:nvSpPr>
        <p:spPr>
          <a:xfrm>
            <a:off x="963956" y="2948632"/>
            <a:ext cx="36301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np.array([3, 8, 1, 10])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plt.plot(y, </a:t>
            </a:r>
            <a:r>
              <a:rPr lang="en" altLang="ko-Kore-KR" sz="1600" dirty="0">
                <a:solidFill>
                  <a:srgbClr val="C00000"/>
                </a:solidFill>
              </a:rPr>
              <a:t>marker = 'o', ms = </a:t>
            </a:r>
            <a:r>
              <a:rPr lang="en-US" altLang="ko-KR" sz="1600" dirty="0">
                <a:solidFill>
                  <a:srgbClr val="C00000"/>
                </a:solidFill>
              </a:rPr>
              <a:t>15</a:t>
            </a:r>
            <a:r>
              <a:rPr lang="en" altLang="ko-Kore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132D74A-8657-D043-B998-B56252D0F067}"/>
              </a:ext>
            </a:extLst>
          </p:cNvPr>
          <p:cNvSpPr/>
          <p:nvPr/>
        </p:nvSpPr>
        <p:spPr>
          <a:xfrm>
            <a:off x="4873953" y="2863458"/>
            <a:ext cx="3127047" cy="2226579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600" y="2948632"/>
            <a:ext cx="2971896" cy="202341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1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Markers  </a:t>
            </a:r>
            <a:r>
              <a:rPr lang="en-US" altLang="ko-KR" dirty="0" err="1"/>
              <a:t>mec</a:t>
            </a:r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456A0B4-9934-DD41-B3DE-E685B6D0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58" y="2724409"/>
            <a:ext cx="4488188" cy="288981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3FB95-132B-8742-AD52-703D7D7F142E}"/>
              </a:ext>
            </a:extLst>
          </p:cNvPr>
          <p:cNvSpPr txBox="1"/>
          <p:nvPr/>
        </p:nvSpPr>
        <p:spPr>
          <a:xfrm>
            <a:off x="860718" y="2973593"/>
            <a:ext cx="4208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np.array([3, 8, 1, 10])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plt.plot(y, </a:t>
            </a:r>
            <a:r>
              <a:rPr lang="en" altLang="ko-Kore-KR" sz="1600" dirty="0">
                <a:solidFill>
                  <a:srgbClr val="C00000"/>
                </a:solidFill>
              </a:rPr>
              <a:t>marker = 'o', ms = </a:t>
            </a:r>
            <a:r>
              <a:rPr lang="en-US" altLang="ko-KR" sz="1600" dirty="0">
                <a:solidFill>
                  <a:srgbClr val="C00000"/>
                </a:solidFill>
              </a:rPr>
              <a:t>15</a:t>
            </a:r>
            <a:r>
              <a:rPr lang="en" altLang="ko-Kore-KR" sz="1600" dirty="0">
                <a:solidFill>
                  <a:srgbClr val="C00000"/>
                </a:solidFill>
              </a:rPr>
              <a:t>, mec = 'r')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132D74A-8657-D043-B998-B56252D0F067}"/>
              </a:ext>
            </a:extLst>
          </p:cNvPr>
          <p:cNvSpPr/>
          <p:nvPr/>
        </p:nvSpPr>
        <p:spPr>
          <a:xfrm>
            <a:off x="5392993" y="2758240"/>
            <a:ext cx="3065207" cy="2221184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313" y="2890327"/>
            <a:ext cx="2867540" cy="1926866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2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Markers, </a:t>
            </a:r>
            <a:r>
              <a:rPr lang="en-US" altLang="ko-KR" dirty="0" err="1"/>
              <a:t>mfc</a:t>
            </a:r>
            <a:r>
              <a:rPr lang="en-US" altLang="ko-KR" dirty="0"/>
              <a:t>=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456A0B4-9934-DD41-B3DE-E685B6D0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58" y="2724409"/>
            <a:ext cx="4285224" cy="314544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3FB95-132B-8742-AD52-703D7D7F142E}"/>
              </a:ext>
            </a:extLst>
          </p:cNvPr>
          <p:cNvSpPr txBox="1"/>
          <p:nvPr/>
        </p:nvSpPr>
        <p:spPr>
          <a:xfrm>
            <a:off x="887360" y="2943997"/>
            <a:ext cx="452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np.array([3, 8, 1, 10])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plt.plot(y, </a:t>
            </a:r>
            <a:r>
              <a:rPr lang="en" altLang="ko-Kore-KR" sz="1600" dirty="0">
                <a:solidFill>
                  <a:srgbClr val="C00000"/>
                </a:solidFill>
              </a:rPr>
              <a:t>marker = 'o', ms = 20, mfc = 'r')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AA318F-4CBF-1D48-8D39-475CDA815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383" y="2943997"/>
            <a:ext cx="2854835" cy="1946937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132D74A-8657-D043-B998-B56252D0F067}"/>
              </a:ext>
            </a:extLst>
          </p:cNvPr>
          <p:cNvSpPr/>
          <p:nvPr/>
        </p:nvSpPr>
        <p:spPr>
          <a:xfrm>
            <a:off x="5067682" y="2825424"/>
            <a:ext cx="3058679" cy="2146627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9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Markers, </a:t>
            </a:r>
            <a:r>
              <a:rPr lang="en-US" altLang="ko-KR" dirty="0" err="1"/>
              <a:t>mec</a:t>
            </a:r>
            <a:r>
              <a:rPr lang="en-US" altLang="ko-KR" dirty="0"/>
              <a:t>, </a:t>
            </a:r>
            <a:r>
              <a:rPr lang="en-US" altLang="ko-KR" dirty="0" err="1"/>
              <a:t>mfc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456A0B4-9934-DD41-B3DE-E685B6D0F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84" y="2752867"/>
            <a:ext cx="7118373" cy="36184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3FB95-132B-8742-AD52-703D7D7F142E}"/>
              </a:ext>
            </a:extLst>
          </p:cNvPr>
          <p:cNvSpPr txBox="1"/>
          <p:nvPr/>
        </p:nvSpPr>
        <p:spPr>
          <a:xfrm>
            <a:off x="680824" y="3030954"/>
            <a:ext cx="71849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np.array([3, 8, 1, 10])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plt.plot(y, marker = 'o', ms = 20, </a:t>
            </a:r>
            <a:r>
              <a:rPr lang="en" altLang="ko-Kore-KR" sz="1600" dirty="0">
                <a:solidFill>
                  <a:srgbClr val="C00000"/>
                </a:solidFill>
              </a:rPr>
              <a:t>mec = '#4CAF50', mfc = '#4CAF50')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A132D74A-8657-D043-B998-B56252D0F067}"/>
              </a:ext>
            </a:extLst>
          </p:cNvPr>
          <p:cNvSpPr/>
          <p:nvPr/>
        </p:nvSpPr>
        <p:spPr>
          <a:xfrm>
            <a:off x="5334513" y="1816607"/>
            <a:ext cx="3108939" cy="2174676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77" y="1906654"/>
            <a:ext cx="2912966" cy="194451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1713C003-855B-9845-A6EF-28917F1E9FF7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8024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100" dirty="0"/>
              <a:t>아래 코드의 알맞은 출력 결과는</a:t>
            </a:r>
            <a:r>
              <a:rPr lang="en-US" altLang="ko-KR" sz="2100" dirty="0"/>
              <a:t>?</a:t>
            </a:r>
            <a:endParaRPr lang="ko-KR" altLang="en-US" sz="2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9D4669-C1AD-E44B-BFC5-5A04C2F3296B}"/>
              </a:ext>
            </a:extLst>
          </p:cNvPr>
          <p:cNvSpPr/>
          <p:nvPr/>
        </p:nvSpPr>
        <p:spPr>
          <a:xfrm>
            <a:off x="499179" y="3042157"/>
            <a:ext cx="505843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400" dirty="0"/>
              <a:t>import </a:t>
            </a:r>
            <a:r>
              <a:rPr lang="en" altLang="ko-Kore-KR" sz="1400" dirty="0" err="1"/>
              <a:t>matplotlib.pyplot</a:t>
            </a:r>
            <a:r>
              <a:rPr lang="en" altLang="ko-Kore-KR" sz="1400" dirty="0"/>
              <a:t> as </a:t>
            </a:r>
            <a:r>
              <a:rPr lang="en" altLang="ko-Kore-KR" sz="1400" dirty="0" err="1"/>
              <a:t>plt</a:t>
            </a:r>
            <a:endParaRPr lang="en" altLang="ko-Kore-KR" sz="1400" dirty="0"/>
          </a:p>
          <a:p>
            <a:r>
              <a:rPr lang="en" altLang="ko-Kore-KR" sz="1400" dirty="0"/>
              <a:t>import </a:t>
            </a:r>
            <a:r>
              <a:rPr lang="en" altLang="ko-Kore-KR" sz="1400" dirty="0" err="1"/>
              <a:t>numpy</a:t>
            </a:r>
            <a:r>
              <a:rPr lang="en" altLang="ko-Kore-KR" sz="1400" dirty="0"/>
              <a:t> as np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y = np.array([3, 8, 1, 10])</a:t>
            </a:r>
          </a:p>
          <a:p>
            <a:endParaRPr lang="en" altLang="ko-Kore-KR" sz="1400" dirty="0"/>
          </a:p>
          <a:p>
            <a:r>
              <a:rPr lang="en" altLang="ko-Kore-KR" sz="1400" dirty="0"/>
              <a:t>plt.plot(y, marker = </a:t>
            </a:r>
            <a:r>
              <a:rPr lang="en" altLang="ko-Kore-KR" sz="1600" dirty="0"/>
              <a:t>'o</a:t>
            </a:r>
            <a:r>
              <a:rPr lang="en" altLang="ko-Kore-KR" sz="1400" dirty="0"/>
              <a:t>', ms = 20, mec = 'y', mfc ='y')</a:t>
            </a:r>
          </a:p>
          <a:p>
            <a:r>
              <a:rPr lang="en" altLang="ko-Kore-KR" sz="1400" dirty="0" err="1"/>
              <a:t>plt.show</a:t>
            </a:r>
            <a:r>
              <a:rPr lang="en" altLang="ko-Kore-KR" sz="1400" dirty="0"/>
              <a:t>()</a:t>
            </a:r>
          </a:p>
          <a:p>
            <a:endParaRPr lang="en" altLang="ko-Kore-KR" sz="1400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6543ED44-FB8D-464F-A5C5-22B59305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22" y="2882903"/>
            <a:ext cx="4689567" cy="234929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BF554B-EA11-4A47-AE51-4F1729C66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89" y="4394485"/>
            <a:ext cx="2022274" cy="13166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288184-5313-914F-AF43-B004CF5C8A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631" y="2867017"/>
            <a:ext cx="2087822" cy="13968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9D422B-FCAE-A044-81F6-47F221F871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205" y="4394484"/>
            <a:ext cx="2022274" cy="13481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D2B260-5637-4941-BC4A-10CDC678F0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515" y="2882903"/>
            <a:ext cx="2087822" cy="136511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0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6493</TotalTime>
  <Words>414</Words>
  <Application>Microsoft Office PowerPoint</Application>
  <PresentationFormat>화면 슬라이드 쇼(4:3)</PresentationFormat>
  <Paragraphs>132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pyplot markers 2 14주차_01_04</vt:lpstr>
      <vt:lpstr>학습목표</vt:lpstr>
      <vt:lpstr>Matplotlib Markers 3 </vt:lpstr>
      <vt:lpstr>Matplotlib Markers 4  </vt:lpstr>
      <vt:lpstr>Markers  'o‘ , ms=</vt:lpstr>
      <vt:lpstr>Markers  mec=</vt:lpstr>
      <vt:lpstr>Markers, mfc=</vt:lpstr>
      <vt:lpstr>Markers, mec, mfc</vt:lpstr>
      <vt:lpstr>연습문제 1</vt:lpstr>
      <vt:lpstr>연습문제 1 답안</vt:lpstr>
      <vt:lpstr>Matplotlib Line style ‘dashed’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614</cp:revision>
  <dcterms:created xsi:type="dcterms:W3CDTF">2015-11-07T02:06:58Z</dcterms:created>
  <dcterms:modified xsi:type="dcterms:W3CDTF">2023-05-06T01:47:07Z</dcterms:modified>
</cp:coreProperties>
</file>