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1737" r:id="rId2"/>
    <p:sldId id="1738" r:id="rId3"/>
    <p:sldId id="1739" r:id="rId4"/>
    <p:sldId id="1740" r:id="rId5"/>
    <p:sldId id="1741" r:id="rId6"/>
    <p:sldId id="1742" r:id="rId7"/>
    <p:sldId id="1743" r:id="rId8"/>
    <p:sldId id="1744" r:id="rId9"/>
    <p:sldId id="1745" r:id="rId10"/>
    <p:sldId id="1747" r:id="rId11"/>
    <p:sldId id="1748" r:id="rId12"/>
    <p:sldId id="174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179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892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D8D07-7B46-4FF3-9305-FC2EB2BACC0C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AD92-65F7-427D-8C2C-9C16B5CCA08F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96C28-B567-4CD0-9402-92085F075CE8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98DF6-E315-4467-8DD8-05A010E47B90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5D9D6-6F2A-40AC-BE5A-7E5A16EC5D10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7293-BE1A-403E-A669-D4EE782DC67F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8211-F6A5-4D4E-91D9-F0EA0C044F91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BA74-B329-44A5-A66C-86DB7CD588DC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3A3F-9C38-4CD8-879D-025596EFB91A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8103-EED5-4A57-A0BB-FC53101882EA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7AB2-31DF-4C13-AB0D-9E440B225073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F6BD-EE93-43DD-BAAD-877E7FAD1205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68FF-33D8-4C7C-89EB-303C1CD379D1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67C3-3899-4A54-A0AE-E6E1EDBFEAC6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4FCA-DFDC-4E97-9EE4-FAF4433874D6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0435-CD1A-40D0-A0D8-FA85EFA0CBE9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D165-755C-4396-9D92-8E795E7E878A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9517E1-09E7-4628-924C-867FE83F00E7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3198" y="2689665"/>
            <a:ext cx="7543492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</a:rPr>
              <a:t>pyplot</a:t>
            </a:r>
            <a:r>
              <a:rPr lang="en-US" altLang="ko-KR" sz="4400" b="1" dirty="0">
                <a:solidFill>
                  <a:schemeClr val="bg1"/>
                </a:solidFill>
              </a:rPr>
              <a:t> line style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4181" y="4858933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4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Matplotlib</a:t>
            </a:r>
            <a:r>
              <a:rPr lang="ko-KR" altLang="en-US" dirty="0"/>
              <a:t> </a:t>
            </a:r>
            <a:r>
              <a:rPr lang="en-US" altLang="ko-KR" dirty="0"/>
              <a:t>line style </a:t>
            </a:r>
            <a:r>
              <a:rPr lang="ko-KR" altLang="en-US" dirty="0"/>
              <a:t>이해하기</a:t>
            </a:r>
            <a:endParaRPr lang="en-US" altLang="ko-KR" dirty="0"/>
          </a:p>
          <a:p>
            <a:pPr lvl="1"/>
            <a:r>
              <a:rPr lang="en-US" altLang="ko-KR" dirty="0"/>
              <a:t>ls</a:t>
            </a:r>
          </a:p>
          <a:p>
            <a:pPr lvl="1"/>
            <a:r>
              <a:rPr lang="en-US" altLang="ko-KR" dirty="0"/>
              <a:t>c</a:t>
            </a:r>
          </a:p>
          <a:p>
            <a:pPr lvl="1"/>
            <a:r>
              <a:rPr lang="en-US" altLang="ko-KR" dirty="0"/>
              <a:t>linewidth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5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라인의</a:t>
            </a:r>
            <a:r>
              <a:rPr lang="en-US" altLang="ko-KR" dirty="0"/>
              <a:t> </a:t>
            </a:r>
            <a:r>
              <a:rPr lang="ko-KR" altLang="en-US" dirty="0"/>
              <a:t>색상을 </a:t>
            </a:r>
            <a:r>
              <a:rPr lang="ko-KR" altLang="en-US" dirty="0" err="1"/>
              <a:t>파랑색으로</a:t>
            </a:r>
            <a:r>
              <a:rPr lang="ko-KR" altLang="en-US"/>
              <a:t> 조정하려면 </a:t>
            </a:r>
            <a:r>
              <a:rPr lang="ko-KR" altLang="en-US" dirty="0"/>
              <a:t>어떻게 기술하여야 하는지 쓰시오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02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C1D9D2C-5A2E-5B4F-A28A-62E307EB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14</a:t>
            </a:r>
            <a:r>
              <a:rPr lang="ko-KR" altLang="en-US" sz="900" dirty="0"/>
              <a:t>주차</a:t>
            </a:r>
            <a:r>
              <a:rPr lang="en-US" altLang="ko-KR" sz="900" dirty="0"/>
              <a:t>_01_05 </a:t>
            </a:r>
            <a:r>
              <a:rPr lang="en-US" altLang="ko-KR" sz="900" dirty="0" err="1"/>
              <a:t>pyplot</a:t>
            </a:r>
            <a:r>
              <a:rPr lang="en-US" altLang="ko-KR" sz="900" dirty="0"/>
              <a:t> line style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0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Matplotlib line style </a:t>
            </a:r>
            <a:r>
              <a:rPr lang="ko-KR" altLang="en-US" dirty="0"/>
              <a:t>이해하기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003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 style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E7C30ED-F3E2-EF48-8695-0FA62D6CD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279796"/>
              </p:ext>
            </p:extLst>
          </p:nvPr>
        </p:nvGraphicFramePr>
        <p:xfrm>
          <a:off x="1194344" y="2031935"/>
          <a:ext cx="4432543" cy="206814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983076">
                  <a:extLst>
                    <a:ext uri="{9D8B030D-6E8A-4147-A177-3AD203B41FA5}">
                      <a16:colId xmlns:a16="http://schemas.microsoft.com/office/drawing/2014/main" val="2547842751"/>
                    </a:ext>
                  </a:extLst>
                </a:gridCol>
                <a:gridCol w="2449467">
                  <a:extLst>
                    <a:ext uri="{9D8B030D-6E8A-4147-A177-3AD203B41FA5}">
                      <a16:colId xmlns:a16="http://schemas.microsoft.com/office/drawing/2014/main" val="210128083"/>
                    </a:ext>
                  </a:extLst>
                </a:gridCol>
              </a:tblGrid>
              <a:tr h="552405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400" dirty="0">
                          <a:effectLst/>
                        </a:rPr>
                        <a:t>Line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en-US" altLang="ko-KR" sz="1400" dirty="0">
                          <a:effectLst/>
                        </a:rPr>
                        <a:t>style</a:t>
                      </a:r>
                      <a:endParaRPr lang="en-US" sz="1400" dirty="0">
                        <a:effectLst/>
                      </a:endParaRP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655924775"/>
                  </a:ext>
                </a:extLst>
              </a:tr>
              <a:tr h="47349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dirty="0">
                          <a:effectLst/>
                        </a:rPr>
                        <a:t>ls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선의 스타일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54714730"/>
                  </a:ext>
                </a:extLst>
              </a:tr>
              <a:tr h="568761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dirty="0">
                          <a:effectLst/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선의 색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421366"/>
                  </a:ext>
                </a:extLst>
              </a:tr>
              <a:tr h="47349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dirty="0">
                          <a:effectLst/>
                        </a:rPr>
                        <a:t>linewidth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400" dirty="0">
                          <a:effectLst/>
                        </a:rPr>
                        <a:t>선의 굵기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955228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05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Line style ':’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7238F48-4F77-0C4A-BCBF-F73774FD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38" y="2845102"/>
            <a:ext cx="3947645" cy="303458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1829B-FA0F-F74D-92DC-7BD527CC8734}"/>
              </a:ext>
            </a:extLst>
          </p:cNvPr>
          <p:cNvSpPr txBox="1"/>
          <p:nvPr/>
        </p:nvSpPr>
        <p:spPr>
          <a:xfrm>
            <a:off x="1016147" y="3082885"/>
            <a:ext cx="4524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np.array([3, 8, 1, 10])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plt.plot(y, </a:t>
            </a:r>
            <a:r>
              <a:rPr lang="en" altLang="ko-Kore-KR" sz="1600" dirty="0">
                <a:solidFill>
                  <a:srgbClr val="C00000"/>
                </a:solidFill>
              </a:rPr>
              <a:t>ls = ':')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1EFC5C-E3EB-5E4A-AA8E-79BA49DAB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79" y="3241359"/>
            <a:ext cx="2676525" cy="177165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87AEAB0A-DC79-6546-A581-C244DBDF7904}"/>
              </a:ext>
            </a:extLst>
          </p:cNvPr>
          <p:cNvSpPr/>
          <p:nvPr/>
        </p:nvSpPr>
        <p:spPr>
          <a:xfrm>
            <a:off x="5086979" y="3119438"/>
            <a:ext cx="2754557" cy="1965768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9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798990" cy="1400530"/>
          </a:xfrm>
        </p:spPr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Line style c=‘</a:t>
            </a:r>
            <a:r>
              <a:rPr lang="en-US" altLang="ko-KR" dirty="0" err="1"/>
              <a:t>hotpink</a:t>
            </a:r>
            <a:r>
              <a:rPr lang="en-US" altLang="ko-KR" dirty="0"/>
              <a:t>'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7238F48-4F77-0C4A-BCBF-F73774FD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38" y="2845102"/>
            <a:ext cx="4036135" cy="298542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1829B-FA0F-F74D-92DC-7BD527CC8734}"/>
              </a:ext>
            </a:extLst>
          </p:cNvPr>
          <p:cNvSpPr txBox="1"/>
          <p:nvPr/>
        </p:nvSpPr>
        <p:spPr>
          <a:xfrm>
            <a:off x="901434" y="2992668"/>
            <a:ext cx="4524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np.array([3, 8, 1, 10])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plt.plot(y, </a:t>
            </a:r>
            <a:r>
              <a:rPr lang="en" altLang="ko-Kore-KR" sz="1600" dirty="0">
                <a:solidFill>
                  <a:srgbClr val="C00000"/>
                </a:solidFill>
              </a:rPr>
              <a:t>c = 'hotpink')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D50D6D-C175-CE42-8CA7-A0CCB3D5D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79" y="3221260"/>
            <a:ext cx="2695575" cy="176212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87AEAB0A-DC79-6546-A581-C244DBDF7904}"/>
              </a:ext>
            </a:extLst>
          </p:cNvPr>
          <p:cNvSpPr/>
          <p:nvPr/>
        </p:nvSpPr>
        <p:spPr>
          <a:xfrm>
            <a:off x="5086979" y="3119438"/>
            <a:ext cx="2754557" cy="1965768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13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265590" cy="1400530"/>
          </a:xfrm>
        </p:spPr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Line style, linewidth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7238F48-4F77-0C4A-BCBF-F73774FD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38" y="2845102"/>
            <a:ext cx="4736523" cy="282811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1829B-FA0F-F74D-92DC-7BD527CC8734}"/>
              </a:ext>
            </a:extLst>
          </p:cNvPr>
          <p:cNvSpPr txBox="1"/>
          <p:nvPr/>
        </p:nvSpPr>
        <p:spPr>
          <a:xfrm>
            <a:off x="984112" y="2983868"/>
            <a:ext cx="4524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np.array([3, 8, 1, 10])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plt.plot(y, </a:t>
            </a:r>
            <a:r>
              <a:rPr lang="en" altLang="ko-Kore-KR" sz="1600" dirty="0">
                <a:solidFill>
                  <a:srgbClr val="C00000"/>
                </a:solidFill>
              </a:rPr>
              <a:t>linewidth = '20.5', c = '#4CAF50')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87AEAB0A-DC79-6546-A581-C244DBDF7904}"/>
              </a:ext>
            </a:extLst>
          </p:cNvPr>
          <p:cNvSpPr/>
          <p:nvPr/>
        </p:nvSpPr>
        <p:spPr>
          <a:xfrm>
            <a:off x="5589018" y="2983868"/>
            <a:ext cx="2926332" cy="2224156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676" y="3115584"/>
            <a:ext cx="2765017" cy="190808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9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605400"/>
            <a:ext cx="7886700" cy="994172"/>
          </a:xfrm>
        </p:spPr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Line, multi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7238F48-4F77-0C4A-BCBF-F73774FD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68" y="2490783"/>
            <a:ext cx="3790838" cy="372320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1829B-FA0F-F74D-92DC-7BD527CC8734}"/>
              </a:ext>
            </a:extLst>
          </p:cNvPr>
          <p:cNvSpPr txBox="1"/>
          <p:nvPr/>
        </p:nvSpPr>
        <p:spPr>
          <a:xfrm>
            <a:off x="836901" y="2741102"/>
            <a:ext cx="45242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x1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([0, 1, 2, 3])</a:t>
            </a:r>
          </a:p>
          <a:p>
            <a:r>
              <a:rPr lang="en" altLang="ko-Kore-KR" sz="1600" dirty="0"/>
              <a:t>y1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([3, 8, 1, 10])</a:t>
            </a:r>
          </a:p>
          <a:p>
            <a:r>
              <a:rPr lang="en" altLang="ko-Kore-KR" sz="1600" dirty="0"/>
              <a:t>x2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([0, 1, 2, 3])</a:t>
            </a:r>
          </a:p>
          <a:p>
            <a:r>
              <a:rPr lang="en" altLang="ko-Kore-KR" sz="1600" dirty="0"/>
              <a:t>y2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([6, 2, 7, 11])</a:t>
            </a:r>
          </a:p>
          <a:p>
            <a:endParaRPr lang="en" altLang="ko-Kore-KR" sz="1600" dirty="0"/>
          </a:p>
          <a:p>
            <a:r>
              <a:rPr lang="en" altLang="ko-Kore-KR" sz="1600" dirty="0" err="1">
                <a:solidFill>
                  <a:srgbClr val="C00000"/>
                </a:solidFill>
              </a:rPr>
              <a:t>plt.plot</a:t>
            </a:r>
            <a:r>
              <a:rPr lang="en" altLang="ko-Kore-KR" sz="1600" dirty="0">
                <a:solidFill>
                  <a:srgbClr val="C00000"/>
                </a:solidFill>
              </a:rPr>
              <a:t>(x1, y1, x2, y2)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BBAA23-038F-0C41-AD32-2EEC9F759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06" y="2916378"/>
            <a:ext cx="2781300" cy="1819275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3872EFF9-5DD1-8B47-A339-986D1D2E0E37}"/>
              </a:ext>
            </a:extLst>
          </p:cNvPr>
          <p:cNvSpPr/>
          <p:nvPr/>
        </p:nvSpPr>
        <p:spPr>
          <a:xfrm>
            <a:off x="5125706" y="2867789"/>
            <a:ext cx="2704472" cy="1916455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61CA4C-B1F6-6F4C-AE6B-8DF53E3B5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620" y="2966619"/>
            <a:ext cx="2686050" cy="1771650"/>
          </a:xfrm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39C18B9C-CA9D-D842-84E2-8681B6326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68" y="2883865"/>
            <a:ext cx="3939284" cy="223630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34439-593C-6A4F-8780-FD381C7F32C0}"/>
              </a:ext>
            </a:extLst>
          </p:cNvPr>
          <p:cNvSpPr txBox="1"/>
          <p:nvPr/>
        </p:nvSpPr>
        <p:spPr>
          <a:xfrm>
            <a:off x="791330" y="3214775"/>
            <a:ext cx="4524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matplotlib.pyplot</a:t>
            </a:r>
            <a:r>
              <a:rPr lang="en" altLang="ko-Kore-KR" sz="1350" dirty="0"/>
              <a:t> as </a:t>
            </a:r>
            <a:r>
              <a:rPr lang="en" altLang="ko-Kore-KR" sz="1350" dirty="0" err="1"/>
              <a:t>plt</a:t>
            </a:r>
            <a:endParaRPr lang="en" altLang="ko-Kore-KR" sz="1350" dirty="0"/>
          </a:p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numpy</a:t>
            </a:r>
            <a:r>
              <a:rPr lang="en" altLang="ko-Kore-KR" sz="1350" dirty="0"/>
              <a:t> as np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y = np.array([3, 8, 1, 10])</a:t>
            </a:r>
          </a:p>
          <a:p>
            <a:endParaRPr lang="en" altLang="ko-Kore-KR" sz="1350" dirty="0"/>
          </a:p>
          <a:p>
            <a:endParaRPr lang="en" altLang="ko-Kore-KR" sz="1350" dirty="0"/>
          </a:p>
          <a:p>
            <a:endParaRPr lang="en" altLang="ko-Kore-KR" sz="1350" dirty="0"/>
          </a:p>
          <a:p>
            <a:r>
              <a:rPr lang="en" altLang="ko-Kore-KR" sz="1350" dirty="0" err="1"/>
              <a:t>plt.show</a:t>
            </a:r>
            <a:r>
              <a:rPr lang="en" altLang="ko-Kore-KR" sz="1350" dirty="0"/>
              <a:t>()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89D9E28B-8378-7040-A386-91D9865567B1}"/>
              </a:ext>
            </a:extLst>
          </p:cNvPr>
          <p:cNvSpPr/>
          <p:nvPr/>
        </p:nvSpPr>
        <p:spPr>
          <a:xfrm>
            <a:off x="791331" y="4234940"/>
            <a:ext cx="3780670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17F562-D05E-454A-BFA0-A5474A11980B}"/>
              </a:ext>
            </a:extLst>
          </p:cNvPr>
          <p:cNvSpPr txBox="1"/>
          <p:nvPr/>
        </p:nvSpPr>
        <p:spPr>
          <a:xfrm>
            <a:off x="628650" y="2216339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아래 그림 처럼 결과를 내기 위해 알맞은 표현을 써라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00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답안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61CA4C-B1F6-6F4C-AE6B-8DF53E3B5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620" y="2966619"/>
            <a:ext cx="2686050" cy="1771650"/>
          </a:xfrm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39C18B9C-CA9D-D842-84E2-8681B6326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68" y="2883865"/>
            <a:ext cx="4373400" cy="223630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34439-593C-6A4F-8780-FD381C7F32C0}"/>
              </a:ext>
            </a:extLst>
          </p:cNvPr>
          <p:cNvSpPr txBox="1"/>
          <p:nvPr/>
        </p:nvSpPr>
        <p:spPr>
          <a:xfrm>
            <a:off x="791330" y="3214775"/>
            <a:ext cx="4524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matplotlib.pyplot</a:t>
            </a:r>
            <a:r>
              <a:rPr lang="en" altLang="ko-Kore-KR" sz="1350" dirty="0"/>
              <a:t> as </a:t>
            </a:r>
            <a:r>
              <a:rPr lang="en" altLang="ko-Kore-KR" sz="1350" dirty="0" err="1"/>
              <a:t>plt</a:t>
            </a:r>
            <a:endParaRPr lang="en" altLang="ko-Kore-KR" sz="1350" dirty="0"/>
          </a:p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numpy</a:t>
            </a:r>
            <a:r>
              <a:rPr lang="en" altLang="ko-Kore-KR" sz="1350" dirty="0"/>
              <a:t> as np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y = np.array([3, 8, 1, 10])</a:t>
            </a:r>
          </a:p>
          <a:p>
            <a:endParaRPr lang="en" altLang="ko-Kore-KR" sz="1350" dirty="0"/>
          </a:p>
          <a:p>
            <a:r>
              <a:rPr lang="en" altLang="ko-Kore-KR" sz="1350" dirty="0">
                <a:solidFill>
                  <a:schemeClr val="accent2">
                    <a:lumMod val="75000"/>
                  </a:schemeClr>
                </a:solidFill>
              </a:rPr>
              <a:t>plt.plot(y, linestyle = 'dashdot',c='green’)</a:t>
            </a:r>
          </a:p>
          <a:p>
            <a:endParaRPr lang="en" altLang="ko-Kore-KR" sz="1350" dirty="0"/>
          </a:p>
          <a:p>
            <a:r>
              <a:rPr lang="en" altLang="ko-Kore-KR" sz="1350" dirty="0" err="1"/>
              <a:t>plt.show</a:t>
            </a:r>
            <a:r>
              <a:rPr lang="en" altLang="ko-Kore-KR" sz="1350" dirty="0"/>
              <a:t>()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89D9E28B-8378-7040-A386-91D9865567B1}"/>
              </a:ext>
            </a:extLst>
          </p:cNvPr>
          <p:cNvSpPr/>
          <p:nvPr/>
        </p:nvSpPr>
        <p:spPr>
          <a:xfrm>
            <a:off x="791330" y="4234940"/>
            <a:ext cx="3870122" cy="324156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17F562-D05E-454A-BFA0-A5474A11980B}"/>
              </a:ext>
            </a:extLst>
          </p:cNvPr>
          <p:cNvSpPr txBox="1"/>
          <p:nvPr/>
        </p:nvSpPr>
        <p:spPr>
          <a:xfrm>
            <a:off x="628650" y="2216339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아래 그림 처럼 결과를 내기 위해 알맞은 표현을 써라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31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6494</TotalTime>
  <Words>321</Words>
  <Application>Microsoft Office PowerPoint</Application>
  <PresentationFormat>화면 슬라이드 쇼(4:3)</PresentationFormat>
  <Paragraphs>94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함초롬바탕</vt:lpstr>
      <vt:lpstr>Arial</vt:lpstr>
      <vt:lpstr>Century Gothic</vt:lpstr>
      <vt:lpstr>Wingdings 3</vt:lpstr>
      <vt:lpstr>이온</vt:lpstr>
      <vt:lpstr>pyplot line style 14주차_01_05</vt:lpstr>
      <vt:lpstr>학습목표</vt:lpstr>
      <vt:lpstr>line style parameter</vt:lpstr>
      <vt:lpstr>Matplotlib Line style ':’</vt:lpstr>
      <vt:lpstr>Matplotlib Line style c=‘hotpink'</vt:lpstr>
      <vt:lpstr>Matplotlib Line style, linewidth</vt:lpstr>
      <vt:lpstr>Matplotlib Line, multi</vt:lpstr>
      <vt:lpstr>연습문제 1</vt:lpstr>
      <vt:lpstr>연습문제 1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614</cp:revision>
  <dcterms:created xsi:type="dcterms:W3CDTF">2015-11-07T02:06:58Z</dcterms:created>
  <dcterms:modified xsi:type="dcterms:W3CDTF">2023-05-06T01:46:53Z</dcterms:modified>
</cp:coreProperties>
</file>