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1750" r:id="rId2"/>
    <p:sldId id="1751" r:id="rId3"/>
    <p:sldId id="1752" r:id="rId4"/>
    <p:sldId id="1753" r:id="rId5"/>
    <p:sldId id="1754" r:id="rId6"/>
    <p:sldId id="1755" r:id="rId7"/>
    <p:sldId id="1756" r:id="rId8"/>
    <p:sldId id="1757" r:id="rId9"/>
    <p:sldId id="1758" r:id="rId10"/>
    <p:sldId id="1759" r:id="rId11"/>
    <p:sldId id="1760" r:id="rId12"/>
    <p:sldId id="1761" r:id="rId13"/>
    <p:sldId id="1763" r:id="rId14"/>
    <p:sldId id="1764" r:id="rId15"/>
    <p:sldId id="17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7796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473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5D83-4FD3-401A-A78F-177CADCAC1A3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8EA49-90AE-4703-A79E-FBDC74D51E0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792FC-6D32-4BC4-8BBD-8481ECCEDE0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0E5D-12E9-44E9-ABFB-6701DC456FC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09423-0CBF-4DE0-B438-DA4C9E54C99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4AB-8AA9-4902-A5C0-5172362CD52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5D48-094E-47BB-98DC-9B780214513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06F-961B-47D9-B289-F221B96AC3F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AF97-F333-4A1F-84E4-3698DA8EFE9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1A6A-9229-46A1-A4AF-1D50F8FBA28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06A8E-B3E0-4B68-A15D-BFB72583603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0A294-864A-4CD3-AAFB-D5E62267CF2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7FCD-70FB-4A60-9007-56D574B5C95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B146-2CB6-43E5-8669-1FFFFE2D75F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F87D-EB81-4ABA-ACB1-E48AF53F717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679A-9036-46AE-8C3B-1929FA1326C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BE949-BCB0-49BA-96B9-7ECB06FEEE99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0AF011-AA5A-4232-ACD2-1FF884AFFF0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scatter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_01_06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82547" y="486866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59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9B2585-5C30-A140-BC8F-245ADEC1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9" y="2490784"/>
            <a:ext cx="3849832" cy="301220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72D87-D12B-604A-8245-360F2EC778C9}"/>
              </a:ext>
            </a:extLst>
          </p:cNvPr>
          <p:cNvSpPr txBox="1"/>
          <p:nvPr/>
        </p:nvSpPr>
        <p:spPr>
          <a:xfrm>
            <a:off x="1007489" y="2676001"/>
            <a:ext cx="52657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([1,3,5,7,9])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([1,3,5,7,9])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plt.scatter</a:t>
            </a:r>
            <a:r>
              <a:rPr lang="en" altLang="ko-Kore-KR" sz="1600" dirty="0"/>
              <a:t>(x, y)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7050BC-7886-CD4F-A230-1DDB7562E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43" y="2888016"/>
            <a:ext cx="3460750" cy="221774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8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아래 그림처럼 색과 크기가 랜덤이기 위한 알맞은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35DAB-D00D-FC43-A0BE-69E5F541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73" y="2939138"/>
            <a:ext cx="2733675" cy="1790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0EF68FE-A9A1-1A4A-9987-A1CC9A87F0C9}"/>
              </a:ext>
            </a:extLst>
          </p:cNvPr>
          <p:cNvSpPr/>
          <p:nvPr/>
        </p:nvSpPr>
        <p:spPr>
          <a:xfrm>
            <a:off x="710205" y="2703314"/>
            <a:ext cx="6300195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y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colors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sizes = 10 *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 err="1"/>
              <a:t>plt.scatter</a:t>
            </a:r>
            <a:r>
              <a:rPr lang="en" altLang="ko-Kore-KR" sz="1350" dirty="0"/>
              <a:t>(x, y, c=colors, s=sizes, alpha=0.5, </a:t>
            </a:r>
            <a:r>
              <a:rPr lang="en" altLang="ko-Kore-KR" sz="1350" dirty="0" err="1"/>
              <a:t>cmap</a:t>
            </a:r>
            <a:r>
              <a:rPr lang="en" altLang="ko-Kore-KR" sz="1350" dirty="0"/>
              <a:t>='</a:t>
            </a:r>
            <a:r>
              <a:rPr lang="en" altLang="ko-Kore-KR" sz="1350" dirty="0" err="1"/>
              <a:t>nipy_spectral</a:t>
            </a:r>
            <a:r>
              <a:rPr lang="en" altLang="ko-Kore-KR" sz="1350" dirty="0"/>
              <a:t>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81811FA9-A49E-FB4F-AEB2-662181348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0" y="2662561"/>
            <a:ext cx="6378206" cy="338616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9A5719F6-CF0B-6540-BCEF-12EB365A8AA4}"/>
              </a:ext>
            </a:extLst>
          </p:cNvPr>
          <p:cNvSpPr/>
          <p:nvPr/>
        </p:nvSpPr>
        <p:spPr>
          <a:xfrm>
            <a:off x="1525686" y="4203725"/>
            <a:ext cx="1668451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919451E0-F46E-014A-9446-9EF52DB82055}"/>
              </a:ext>
            </a:extLst>
          </p:cNvPr>
          <p:cNvSpPr/>
          <p:nvPr/>
        </p:nvSpPr>
        <p:spPr>
          <a:xfrm>
            <a:off x="1783455" y="4605729"/>
            <a:ext cx="1668451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AB5085F-C31E-B64F-BBF1-DE44C7906830}"/>
              </a:ext>
            </a:extLst>
          </p:cNvPr>
          <p:cNvSpPr/>
          <p:nvPr/>
        </p:nvSpPr>
        <p:spPr>
          <a:xfrm>
            <a:off x="1099221" y="3355397"/>
            <a:ext cx="1668451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8E549871-F2EB-1B4F-B42F-784CDF562FF3}"/>
              </a:ext>
            </a:extLst>
          </p:cNvPr>
          <p:cNvSpPr/>
          <p:nvPr/>
        </p:nvSpPr>
        <p:spPr>
          <a:xfrm>
            <a:off x="1119309" y="3745115"/>
            <a:ext cx="1668451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165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아래 그림처럼 색과 크기가 랜덤이기 위한 알맞은 표현은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F7B96B-20C8-1846-9DB6-83E0EA2F7BD2}"/>
              </a:ext>
            </a:extLst>
          </p:cNvPr>
          <p:cNvSpPr/>
          <p:nvPr/>
        </p:nvSpPr>
        <p:spPr>
          <a:xfrm>
            <a:off x="757049" y="2756937"/>
            <a:ext cx="6351674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y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colors =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sizes = 10 * </a:t>
            </a:r>
            <a:r>
              <a:rPr lang="ko-KR" altLang="en-US" sz="1350" dirty="0"/>
              <a:t>                            </a:t>
            </a:r>
            <a:r>
              <a:rPr lang="en-US" altLang="ko-KR" sz="1350" dirty="0"/>
              <a:t>          </a:t>
            </a:r>
            <a:r>
              <a:rPr lang="en" altLang="ko-Kore-KR" sz="1350" dirty="0"/>
              <a:t>(100, size=(100))</a:t>
            </a:r>
          </a:p>
          <a:p>
            <a:endParaRPr lang="en" altLang="ko-Kore-KR" sz="1350" dirty="0"/>
          </a:p>
          <a:p>
            <a:r>
              <a:rPr lang="en" altLang="ko-Kore-KR" sz="1350" dirty="0" err="1"/>
              <a:t>plt.scatter</a:t>
            </a:r>
            <a:r>
              <a:rPr lang="en" altLang="ko-Kore-KR" sz="1350" dirty="0"/>
              <a:t>(x, y, c=colors, s=sizes, alpha=0.5, </a:t>
            </a:r>
            <a:r>
              <a:rPr lang="en" altLang="ko-Kore-KR" sz="1350" dirty="0" err="1"/>
              <a:t>cmap</a:t>
            </a:r>
            <a:r>
              <a:rPr lang="en" altLang="ko-Kore-KR" sz="1350" dirty="0"/>
              <a:t>='</a:t>
            </a:r>
            <a:r>
              <a:rPr lang="en" altLang="ko-Kore-KR" sz="1350" dirty="0" err="1"/>
              <a:t>nipy_spectral</a:t>
            </a:r>
            <a:r>
              <a:rPr lang="en" altLang="ko-Kore-KR" sz="1350" dirty="0"/>
              <a:t>')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BD8C4706-EAEC-CD44-AC7E-E7046038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756936"/>
            <a:ext cx="5742652" cy="31118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835DAB-D00D-FC43-A0BE-69E5F5415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15" y="2863960"/>
            <a:ext cx="2733675" cy="17907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F0BEC66-C675-EF49-B74C-2F56BA1B2E88}"/>
              </a:ext>
            </a:extLst>
          </p:cNvPr>
          <p:cNvSpPr/>
          <p:nvPr/>
        </p:nvSpPr>
        <p:spPr>
          <a:xfrm>
            <a:off x="1525686" y="4203725"/>
            <a:ext cx="181005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B171AD20-7CC1-4243-8204-A412E4EF8667}"/>
              </a:ext>
            </a:extLst>
          </p:cNvPr>
          <p:cNvSpPr/>
          <p:nvPr/>
        </p:nvSpPr>
        <p:spPr>
          <a:xfrm>
            <a:off x="1783455" y="4605729"/>
            <a:ext cx="181005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7A525C12-B545-3D40-B9E8-ABC87F01A9B9}"/>
              </a:ext>
            </a:extLst>
          </p:cNvPr>
          <p:cNvSpPr/>
          <p:nvPr/>
        </p:nvSpPr>
        <p:spPr>
          <a:xfrm>
            <a:off x="1099221" y="3355397"/>
            <a:ext cx="181005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C4B324FC-28F1-124F-A0FE-1B25FDF05490}"/>
              </a:ext>
            </a:extLst>
          </p:cNvPr>
          <p:cNvSpPr/>
          <p:nvPr/>
        </p:nvSpPr>
        <p:spPr>
          <a:xfrm>
            <a:off x="1119309" y="3745115"/>
            <a:ext cx="181005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264B4-0B53-3145-989F-248F6A6EFA48}"/>
              </a:ext>
            </a:extLst>
          </p:cNvPr>
          <p:cNvSpPr txBox="1"/>
          <p:nvPr/>
        </p:nvSpPr>
        <p:spPr>
          <a:xfrm>
            <a:off x="1159325" y="3343830"/>
            <a:ext cx="17700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np.random.randint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0F0152-6F4D-6048-A1B3-58F15A1E169F}"/>
              </a:ext>
            </a:extLst>
          </p:cNvPr>
          <p:cNvSpPr txBox="1"/>
          <p:nvPr/>
        </p:nvSpPr>
        <p:spPr>
          <a:xfrm>
            <a:off x="1179256" y="3741075"/>
            <a:ext cx="17700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np.random.randint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6D00A-B00B-A842-9989-0862A350C770}"/>
              </a:ext>
            </a:extLst>
          </p:cNvPr>
          <p:cNvSpPr txBox="1"/>
          <p:nvPr/>
        </p:nvSpPr>
        <p:spPr>
          <a:xfrm>
            <a:off x="1605722" y="4191299"/>
            <a:ext cx="17700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np.random.randint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A5F2E-2991-9B4C-A732-C32A59683264}"/>
              </a:ext>
            </a:extLst>
          </p:cNvPr>
          <p:cNvSpPr txBox="1"/>
          <p:nvPr/>
        </p:nvSpPr>
        <p:spPr>
          <a:xfrm>
            <a:off x="1843792" y="4603208"/>
            <a:ext cx="17700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np.random.randint</a:t>
            </a:r>
            <a:endParaRPr kumimoji="1" lang="ko-Kore-KR" alt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3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Scatter</a:t>
            </a:r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observation</a:t>
            </a:r>
            <a:r>
              <a:rPr lang="ko-KR" altLang="en-US" dirty="0"/>
              <a:t>에 대해 점으로 표시 함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smtClean="0"/>
              <a:t>c</a:t>
            </a:r>
            <a:endParaRPr lang="en-US" altLang="ko-KR" dirty="0"/>
          </a:p>
          <a:p>
            <a:pPr lvl="2"/>
            <a:r>
              <a:rPr lang="en-US" altLang="ko-KR" dirty="0" err="1"/>
              <a:t>cmap</a:t>
            </a:r>
            <a:endParaRPr lang="en-US" altLang="ko-KR" dirty="0"/>
          </a:p>
          <a:p>
            <a:pPr lvl="2"/>
            <a:r>
              <a:rPr lang="en-US" altLang="ko-KR" dirty="0"/>
              <a:t>s</a:t>
            </a:r>
          </a:p>
          <a:p>
            <a:pPr lvl="2"/>
            <a:r>
              <a:rPr lang="en-US" altLang="ko-KR" dirty="0"/>
              <a:t>alpha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69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scatter() </a:t>
            </a:r>
            <a:r>
              <a:rPr lang="ko-KR" altLang="en-US" dirty="0"/>
              <a:t>함수를 사용하면 어떤 형태의 그래프가 그려지는가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6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</a:t>
            </a:r>
            <a:r>
              <a:rPr lang="en-US" altLang="ko-KR" sz="900"/>
              <a:t>01_06 scatter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0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Scatter graph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81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067B246-23EF-2746-9FCA-68FA82FD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 각 </a:t>
            </a:r>
            <a:r>
              <a:rPr lang="en-US" altLang="ko-KR" dirty="0"/>
              <a:t>observation</a:t>
            </a:r>
            <a:r>
              <a:rPr lang="ko-KR" altLang="en-US" dirty="0"/>
              <a:t>에 대해 점으로 표시 함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814844"/>
            <a:ext cx="6022761" cy="30550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942172" y="2961015"/>
            <a:ext cx="55766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([5,7,8,7,2,17,2,9,4,11,12,9,6])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([99,86,87,88,111,86,103,87,94,78,77,85,86])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34F3E-5EB5-1B48-B502-9EADE493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838" y="4580996"/>
            <a:ext cx="2828925" cy="178117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2A5121E5-9831-5349-9140-F20C85579CA4}"/>
              </a:ext>
            </a:extLst>
          </p:cNvPr>
          <p:cNvSpPr/>
          <p:nvPr/>
        </p:nvSpPr>
        <p:spPr>
          <a:xfrm>
            <a:off x="4958838" y="4466774"/>
            <a:ext cx="2897380" cy="1959429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77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90" y="2505532"/>
            <a:ext cx="7121515" cy="36592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834605" y="2619093"/>
            <a:ext cx="69328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 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 as </a:t>
            </a:r>
            <a:r>
              <a:rPr lang="en" altLang="ko-Kore-KR" sz="1600" dirty="0" err="1"/>
              <a:t>plt</a:t>
            </a: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import 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 as np</a:t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([5,7,8,7,2,17,2,9,4,11,12,9,6])</a:t>
            </a:r>
            <a:br>
              <a:rPr lang="en" altLang="ko-Kore-KR" sz="1600" dirty="0"/>
            </a:br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([99,86,87,88,111,86,103,87,94,78,77,85,86])</a:t>
            </a:r>
            <a:br>
              <a:rPr lang="en" altLang="ko-Kore-KR" sz="1600" dirty="0"/>
            </a:br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 y, color = '</a:t>
            </a:r>
            <a:r>
              <a:rPr lang="en" altLang="ko-Kore-KR" sz="1600" dirty="0" err="1">
                <a:solidFill>
                  <a:srgbClr val="C00000"/>
                </a:solidFill>
              </a:rPr>
              <a:t>hotpink</a:t>
            </a:r>
            <a:r>
              <a:rPr lang="en" altLang="ko-Kore-KR" sz="1600" dirty="0">
                <a:solidFill>
                  <a:srgbClr val="C00000"/>
                </a:solidFill>
              </a:rPr>
              <a:t>')</a:t>
            </a: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([2,2,8,1,15,8,12,9,7,3,11,4,7,14,12])</a:t>
            </a:r>
            <a:br>
              <a:rPr lang="en" altLang="ko-Kore-KR" sz="1600" dirty="0"/>
            </a:br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([100,105,84,105,90,99,90,95,94,100,79,112,91,80,85])</a:t>
            </a:r>
            <a:br>
              <a:rPr lang="en" altLang="ko-Kore-KR" sz="1600" dirty="0"/>
            </a:br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y, color = '#88c999')</a:t>
            </a: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/>
              <a:t/>
            </a:r>
            <a:br>
              <a:rPr lang="en" altLang="ko-Kore-KR" sz="1600" dirty="0"/>
            </a:br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24096-5E89-CE43-8F6F-6F9D57DAC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15" y="1704693"/>
            <a:ext cx="2762250" cy="18288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C3888C-99FD-F344-8CF3-17686AF48158}"/>
              </a:ext>
            </a:extLst>
          </p:cNvPr>
          <p:cNvSpPr/>
          <p:nvPr/>
        </p:nvSpPr>
        <p:spPr>
          <a:xfrm>
            <a:off x="5702042" y="1704692"/>
            <a:ext cx="2852637" cy="182880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05" y="1768972"/>
            <a:ext cx="7385163" cy="369776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953198" y="1958745"/>
            <a:ext cx="69027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([5,7,8,7,2,17,2,9,4,11,12,9,6])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([99,86,87,88,111,86,103,87,94,78,77,85,86])</a:t>
            </a:r>
          </a:p>
          <a:p>
            <a:r>
              <a:rPr lang="en" altLang="ko-Kore-KR" sz="1600" dirty="0"/>
              <a:t>colors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(["red","green","blue","yellow","pink","black","orange","purple","beige","brown","gray","cyan","magenta"])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y, c=colors)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1B1328-10BD-AD4E-8BE2-04C80A506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67" y="4436130"/>
            <a:ext cx="2752725" cy="1800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C3888C-99FD-F344-8CF3-17686AF48158}"/>
              </a:ext>
            </a:extLst>
          </p:cNvPr>
          <p:cNvSpPr/>
          <p:nvPr/>
        </p:nvSpPr>
        <p:spPr>
          <a:xfrm>
            <a:off x="5311267" y="4407555"/>
            <a:ext cx="2752725" cy="182880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0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4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1610396"/>
            <a:ext cx="6817922" cy="39448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892614" y="1790020"/>
            <a:ext cx="77892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([5,7,8,7,2,17,2,9,4,11,12,9,6])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([99,86,87,88,111,86,103,87,94,78,77,85,86])</a:t>
            </a:r>
          </a:p>
          <a:p>
            <a:r>
              <a:rPr lang="en" altLang="ko-Kore-KR" sz="1600" dirty="0"/>
              <a:t>colors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10, 20, 30, 40, 45, 50, 55, 60, 70, 80, 90, 100])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y, c=colors, </a:t>
            </a:r>
            <a:r>
              <a:rPr lang="en" altLang="ko-Kore-KR" sz="1600" dirty="0" err="1">
                <a:solidFill>
                  <a:srgbClr val="C00000"/>
                </a:solidFill>
              </a:rPr>
              <a:t>cmap</a:t>
            </a:r>
            <a:r>
              <a:rPr lang="en" altLang="ko-Kore-KR" sz="1600" dirty="0">
                <a:solidFill>
                  <a:srgbClr val="C00000"/>
                </a:solidFill>
              </a:rPr>
              <a:t>='</a:t>
            </a:r>
            <a:r>
              <a:rPr lang="en" altLang="ko-Kore-KR" sz="1600" dirty="0" err="1">
                <a:solidFill>
                  <a:srgbClr val="C00000"/>
                </a:solidFill>
              </a:rPr>
              <a:t>viridis</a:t>
            </a:r>
            <a:r>
              <a:rPr lang="en" altLang="ko-Kore-KR" sz="1600" dirty="0">
                <a:solidFill>
                  <a:srgbClr val="C00000"/>
                </a:solidFill>
              </a:rPr>
              <a:t>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plt.colorbar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DED077-B0B1-E245-8575-B19441E6F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57" y="4045185"/>
            <a:ext cx="2543175" cy="1800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C3888C-99FD-F344-8CF3-17686AF48158}"/>
              </a:ext>
            </a:extLst>
          </p:cNvPr>
          <p:cNvSpPr/>
          <p:nvPr/>
        </p:nvSpPr>
        <p:spPr>
          <a:xfrm>
            <a:off x="5555358" y="3952401"/>
            <a:ext cx="2659192" cy="192158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7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726759"/>
            <a:ext cx="7114142" cy="337907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834605" y="2830100"/>
            <a:ext cx="71885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([5,7,8,7,2,17,2,9,4,11,12,9,6])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([99,86,87,88,111,86,103,87,94,78,77,85,86])</a:t>
            </a:r>
          </a:p>
          <a:p>
            <a:r>
              <a:rPr lang="en" altLang="ko-Kore-KR" sz="1600" dirty="0"/>
              <a:t>sizes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([20,50,100,200,500,1000,60,90,10,300,600,800,75])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y, s=sizes, alpha=0.5)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574AE9-CAD3-914A-ABD8-FF4244947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1949037"/>
            <a:ext cx="2705100" cy="17621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C3888C-99FD-F344-8CF3-17686AF48158}"/>
              </a:ext>
            </a:extLst>
          </p:cNvPr>
          <p:cNvSpPr/>
          <p:nvPr/>
        </p:nvSpPr>
        <p:spPr>
          <a:xfrm>
            <a:off x="5810250" y="1867162"/>
            <a:ext cx="2705100" cy="192587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75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Scatter 6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5BDFA5A-9F57-4D4C-96AA-67B78D47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4"/>
            <a:ext cx="7497600" cy="364454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C9E7-7BD8-F742-9C79-2B34F3B14FEE}"/>
              </a:ext>
            </a:extLst>
          </p:cNvPr>
          <p:cNvSpPr txBox="1"/>
          <p:nvPr/>
        </p:nvSpPr>
        <p:spPr>
          <a:xfrm>
            <a:off x="982089" y="2644404"/>
            <a:ext cx="787677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np.random.randint</a:t>
            </a:r>
            <a:r>
              <a:rPr lang="en" altLang="ko-Kore-KR" sz="1600" dirty="0"/>
              <a:t>(100, size=(100))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np.random.randint</a:t>
            </a:r>
            <a:r>
              <a:rPr lang="en" altLang="ko-Kore-KR" sz="1600" dirty="0"/>
              <a:t>(100, size=(100))</a:t>
            </a:r>
          </a:p>
          <a:p>
            <a:r>
              <a:rPr lang="en" altLang="ko-Kore-KR" sz="1600" dirty="0"/>
              <a:t>colors = </a:t>
            </a:r>
            <a:r>
              <a:rPr lang="en" altLang="ko-Kore-KR" sz="1600" dirty="0" err="1"/>
              <a:t>np.random.randint</a:t>
            </a:r>
            <a:r>
              <a:rPr lang="en" altLang="ko-Kore-KR" sz="1600" dirty="0"/>
              <a:t>(100, size=(100))</a:t>
            </a:r>
          </a:p>
          <a:p>
            <a:r>
              <a:rPr lang="en" altLang="ko-Kore-KR" sz="1600" dirty="0"/>
              <a:t>sizes = 10 * </a:t>
            </a:r>
            <a:r>
              <a:rPr lang="en" altLang="ko-Kore-KR" sz="1600" dirty="0" err="1"/>
              <a:t>np.random.randint</a:t>
            </a:r>
            <a:r>
              <a:rPr lang="en" altLang="ko-Kore-KR" sz="1600" dirty="0"/>
              <a:t>(100, size=(100))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plt.scatter</a:t>
            </a:r>
            <a:r>
              <a:rPr lang="en" altLang="ko-Kore-KR" sz="1600" dirty="0">
                <a:solidFill>
                  <a:srgbClr val="C00000"/>
                </a:solidFill>
              </a:rPr>
              <a:t>(x, y, c=colors, s=sizes, alpha=0.5, </a:t>
            </a:r>
            <a:r>
              <a:rPr lang="en" altLang="ko-Kore-KR" sz="1600" dirty="0" err="1">
                <a:solidFill>
                  <a:srgbClr val="C00000"/>
                </a:solidFill>
              </a:rPr>
              <a:t>cmap</a:t>
            </a:r>
            <a:r>
              <a:rPr lang="en" altLang="ko-Kore-KR" sz="1600" dirty="0">
                <a:solidFill>
                  <a:srgbClr val="C00000"/>
                </a:solidFill>
              </a:rPr>
              <a:t>='</a:t>
            </a:r>
            <a:r>
              <a:rPr lang="en" altLang="ko-Kore-KR" sz="1600" dirty="0" err="1">
                <a:solidFill>
                  <a:srgbClr val="C00000"/>
                </a:solidFill>
              </a:rPr>
              <a:t>nipy_spectral</a:t>
            </a:r>
            <a:r>
              <a:rPr lang="en" altLang="ko-Kore-KR" sz="1600" dirty="0">
                <a:solidFill>
                  <a:srgbClr val="C00000"/>
                </a:solidFill>
              </a:rPr>
              <a:t>')</a:t>
            </a:r>
          </a:p>
          <a:p>
            <a:endParaRPr lang="en" altLang="ko-Kore-KR" sz="1600" dirty="0">
              <a:solidFill>
                <a:srgbClr val="C00000"/>
              </a:solidFill>
            </a:endParaRPr>
          </a:p>
          <a:p>
            <a:r>
              <a:rPr lang="en" altLang="ko-Kore-KR" sz="1600" dirty="0" err="1"/>
              <a:t>plt.colorbar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E830CC-0A76-FF46-9C5D-52D3423A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712" y="2225488"/>
            <a:ext cx="2505075" cy="1800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AEC3888C-99FD-F344-8CF3-17686AF48158}"/>
              </a:ext>
            </a:extLst>
          </p:cNvPr>
          <p:cNvSpPr/>
          <p:nvPr/>
        </p:nvSpPr>
        <p:spPr>
          <a:xfrm>
            <a:off x="5658596" y="2125266"/>
            <a:ext cx="2659192" cy="1921585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9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9FD153-2DED-C44A-80FA-DC2F9251BA55}"/>
              </a:ext>
            </a:extLst>
          </p:cNvPr>
          <p:cNvSpPr txBox="1">
            <a:spLocks/>
          </p:cNvSpPr>
          <p:nvPr/>
        </p:nvSpPr>
        <p:spPr>
          <a:xfrm>
            <a:off x="980100" y="22053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ko-KR" dirty="0"/>
              <a:t>(1,1),</a:t>
            </a:r>
            <a:r>
              <a:rPr lang="ko-KR" altLang="en-US" dirty="0"/>
              <a:t> </a:t>
            </a:r>
            <a:r>
              <a:rPr lang="en-US" altLang="ko-KR" dirty="0"/>
              <a:t>(3,3),</a:t>
            </a:r>
            <a:r>
              <a:rPr lang="ko-KR" altLang="en-US" dirty="0"/>
              <a:t> </a:t>
            </a:r>
            <a:r>
              <a:rPr lang="en-US" altLang="ko-KR" dirty="0"/>
              <a:t>(5,5),</a:t>
            </a:r>
            <a:r>
              <a:rPr lang="ko-KR" altLang="en-US" dirty="0"/>
              <a:t> </a:t>
            </a:r>
            <a:r>
              <a:rPr lang="en-US" altLang="ko-KR" dirty="0"/>
              <a:t>(7,7),</a:t>
            </a:r>
            <a:r>
              <a:rPr lang="ko-KR" altLang="en-US" dirty="0"/>
              <a:t> </a:t>
            </a:r>
            <a:r>
              <a:rPr lang="en-US" altLang="ko-KR" dirty="0"/>
              <a:t>(9,9)</a:t>
            </a:r>
            <a:r>
              <a:rPr lang="ko-KR" altLang="en-US" dirty="0"/>
              <a:t>에 점이 분포하도록</a:t>
            </a:r>
            <a:endParaRPr lang="en-US" altLang="ko-KR" dirty="0"/>
          </a:p>
          <a:p>
            <a:r>
              <a:rPr lang="ko-KR" altLang="en-US" dirty="0" err="1"/>
              <a:t>산점도를</a:t>
            </a:r>
            <a:r>
              <a:rPr lang="ko-KR" altLang="en-US" dirty="0"/>
              <a:t> </a:t>
            </a:r>
            <a:r>
              <a:rPr lang="ko-KR" altLang="en-US" dirty="0" err="1"/>
              <a:t>그리시오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83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6496</TotalTime>
  <Words>531</Words>
  <Application>Microsoft Office PowerPoint</Application>
  <PresentationFormat>화면 슬라이드 쇼(4:3)</PresentationFormat>
  <Paragraphs>145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scatter 14주차_01_06</vt:lpstr>
      <vt:lpstr>학습목표</vt:lpstr>
      <vt:lpstr>Matplotlib Scatter 1</vt:lpstr>
      <vt:lpstr>Matplotlib Scatter 2</vt:lpstr>
      <vt:lpstr>Matplotlib Scatter 3</vt:lpstr>
      <vt:lpstr>Matplotlib Scatter 4</vt:lpstr>
      <vt:lpstr>Matplotlib Scatter 5</vt:lpstr>
      <vt:lpstr>Matplotlib Scatter 6</vt:lpstr>
      <vt:lpstr>연습문제 1</vt:lpstr>
      <vt:lpstr>연습문제 1, 답안</vt:lpstr>
      <vt:lpstr>연습문제 2</vt:lpstr>
      <vt:lpstr>연습문제 2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617</cp:revision>
  <dcterms:created xsi:type="dcterms:W3CDTF">2015-11-07T02:06:58Z</dcterms:created>
  <dcterms:modified xsi:type="dcterms:W3CDTF">2023-05-06T02:01:04Z</dcterms:modified>
</cp:coreProperties>
</file>