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1766" r:id="rId2"/>
    <p:sldId id="1767" r:id="rId3"/>
    <p:sldId id="1768" r:id="rId4"/>
    <p:sldId id="1769" r:id="rId5"/>
    <p:sldId id="1770" r:id="rId6"/>
    <p:sldId id="1771" r:id="rId7"/>
    <p:sldId id="1772" r:id="rId8"/>
    <p:sldId id="1773" r:id="rId9"/>
    <p:sldId id="1774" r:id="rId10"/>
    <p:sldId id="1775" r:id="rId11"/>
    <p:sldId id="1777" r:id="rId12"/>
    <p:sldId id="1778" r:id="rId13"/>
    <p:sldId id="17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2023-05-06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254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316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090E-17A1-4FE6-A50B-28C0B49650EE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79A-74DC-4746-AD60-8AFE0EED2DAB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A9AE0-B683-4FDE-ACF9-F6783C0C3677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81F61-C5CF-452E-B1D7-E24D905646CD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43386-3B12-4E7D-B18A-F217304ECD1E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B0E2-1B29-4E77-82EB-2F6AA525D80F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2699F-A244-421D-A91F-B9FD70135546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F1628-5081-4E17-A31B-ADE0D2945AD2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C32B-D333-44AA-90A7-2767DE5BE3F2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4EE8-A418-434E-B798-32BBA030AE5C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C3B3E-73AE-4537-84B3-3791682A42A8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B2E3-7364-416E-856C-3A4E50C5845D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0AF6-A140-49CE-B83E-DAD7C4168340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32B78-BF18-4FE0-B5D8-1F1725169F67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08E8D-7014-4C25-941F-1426460A1296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51A0D-1E26-435F-B028-E1CB087F4FEC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CBD9-0329-4E45-BADA-E65995277F65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D51466-B7E9-4648-AABD-12373E060B7F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73198" y="2689665"/>
            <a:ext cx="7543492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bars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_01_07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02003" y="4781112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55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2,</a:t>
            </a:r>
            <a:r>
              <a:rPr lang="ko-KR" altLang="en-US" dirty="0"/>
              <a:t> 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A03373B-AF67-9246-AE48-00E2F1300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97" y="1645211"/>
            <a:ext cx="5914948" cy="399850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45124-AD84-1645-96DE-285E21973387}"/>
              </a:ext>
            </a:extLst>
          </p:cNvPr>
          <p:cNvSpPr txBox="1"/>
          <p:nvPr/>
        </p:nvSpPr>
        <p:spPr>
          <a:xfrm>
            <a:off x="932312" y="1989902"/>
            <a:ext cx="4524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(["Korean", "English", "Math"])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([90, 85, 100])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plt.bar</a:t>
            </a:r>
            <a:r>
              <a:rPr lang="en-US" altLang="ko-KR" sz="1600" dirty="0"/>
              <a:t>h</a:t>
            </a:r>
            <a:r>
              <a:rPr lang="en" altLang="ko-Kore-KR" sz="1600" dirty="0"/>
              <a:t>(x, y, </a:t>
            </a:r>
            <a:r>
              <a:rPr lang="en-US" altLang="ko-KR" sz="1600" dirty="0">
                <a:solidFill>
                  <a:srgbClr val="FF0000"/>
                </a:solidFill>
              </a:rPr>
              <a:t>height</a:t>
            </a:r>
            <a:r>
              <a:rPr lang="en" altLang="ko-Kore-KR" sz="1600" dirty="0"/>
              <a:t> = 0.</a:t>
            </a:r>
            <a:r>
              <a:rPr lang="en-US" altLang="ko-KR" sz="1600" dirty="0"/>
              <a:t>5, color=‘orange’</a:t>
            </a:r>
            <a:r>
              <a:rPr lang="en" altLang="ko-Kore-KR" sz="1600" dirty="0"/>
              <a:t>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  <a:p>
            <a:endParaRPr lang="en" altLang="ko-Kore-KR" sz="1600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893" y="3860395"/>
            <a:ext cx="3621888" cy="2671682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67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Plot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/>
              <a:t>Bars</a:t>
            </a:r>
          </a:p>
          <a:p>
            <a:pPr lvl="1"/>
            <a:r>
              <a:rPr lang="ko-KR" altLang="en-US" dirty="0"/>
              <a:t>막대 그래프를 그리기</a:t>
            </a:r>
            <a:endParaRPr lang="en-US" altLang="ko-KR" dirty="0"/>
          </a:p>
          <a:p>
            <a:pPr lvl="2"/>
            <a:r>
              <a:rPr lang="en-US" altLang="ko-KR" dirty="0"/>
              <a:t>bar</a:t>
            </a:r>
          </a:p>
          <a:p>
            <a:pPr lvl="2"/>
            <a:r>
              <a:rPr lang="en-US" altLang="ko-KR" dirty="0" err="1"/>
              <a:t>barh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345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barh</a:t>
            </a:r>
            <a:r>
              <a:rPr lang="en-US" altLang="ko-KR" dirty="0"/>
              <a:t>() </a:t>
            </a:r>
            <a:r>
              <a:rPr lang="ko-KR" altLang="en-US" dirty="0"/>
              <a:t>함수를 사용하면 어떤 형태의 그래프가 그려지는가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050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C1D9D2C-5A2E-5B4F-A28A-62E307EB5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5090531"/>
            <a:ext cx="6620968" cy="861420"/>
          </a:xfrm>
        </p:spPr>
        <p:txBody>
          <a:bodyPr>
            <a:normAutofit/>
          </a:bodyPr>
          <a:lstStyle/>
          <a:p>
            <a:r>
              <a:rPr lang="en-US" altLang="ko-KR" sz="900" dirty="0"/>
              <a:t>14</a:t>
            </a:r>
            <a:r>
              <a:rPr lang="ko-KR" altLang="en-US" sz="900" dirty="0"/>
              <a:t>주차</a:t>
            </a:r>
            <a:r>
              <a:rPr lang="en-US" altLang="ko-KR" sz="900"/>
              <a:t>_01_07 BARS</a:t>
            </a:r>
            <a:endParaRPr lang="ko-Kore-KR" altLang="en-US" sz="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82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</a:t>
            </a:r>
            <a:r>
              <a:rPr lang="en-US" altLang="ko-KR" dirty="0"/>
              <a:t>Plot </a:t>
            </a:r>
            <a:r>
              <a:rPr lang="ko-KR" altLang="en-US" dirty="0"/>
              <a:t>그리기</a:t>
            </a:r>
            <a:endParaRPr lang="en-US" altLang="ko-KR" dirty="0"/>
          </a:p>
          <a:p>
            <a:pPr lvl="1"/>
            <a:r>
              <a:rPr lang="en-US" altLang="ko-KR" dirty="0" smtClean="0"/>
              <a:t>Bar </a:t>
            </a:r>
            <a:r>
              <a:rPr lang="en-US" altLang="ko-KR" dirty="0"/>
              <a:t>graph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r>
              <a:rPr lang="en-US" altLang="ko-KR" dirty="0"/>
              <a:t> Bars 1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323C3C0-DED3-1749-9BBF-FA5A692F4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36" y="2125266"/>
            <a:ext cx="8369775" cy="458273"/>
          </a:xfrm>
        </p:spPr>
        <p:txBody>
          <a:bodyPr/>
          <a:lstStyle/>
          <a:p>
            <a:r>
              <a:rPr lang="ko-KR" altLang="en-US" dirty="0"/>
              <a:t>막대그래프를 그릴 수 있음</a:t>
            </a:r>
            <a:r>
              <a:rPr lang="en-US" altLang="ko-KR" dirty="0"/>
              <a:t>.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C134070-6E04-424D-9623-CA7062087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40" y="2784698"/>
            <a:ext cx="4090399" cy="323264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43957-76DF-5346-940C-3C833739B9DC}"/>
              </a:ext>
            </a:extLst>
          </p:cNvPr>
          <p:cNvSpPr txBox="1"/>
          <p:nvPr/>
        </p:nvSpPr>
        <p:spPr>
          <a:xfrm>
            <a:off x="878503" y="2973891"/>
            <a:ext cx="45242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(["A", "B", "C", "D"])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([3, 8, 1, 10])</a:t>
            </a:r>
          </a:p>
          <a:p>
            <a:endParaRPr lang="en" altLang="ko-Kore-KR" sz="1600" dirty="0"/>
          </a:p>
          <a:p>
            <a:r>
              <a:rPr lang="en" altLang="ko-Kore-KR" sz="1600" dirty="0" err="1">
                <a:solidFill>
                  <a:srgbClr val="C00000"/>
                </a:solidFill>
              </a:rPr>
              <a:t>plt.bar</a:t>
            </a:r>
            <a:r>
              <a:rPr lang="en" altLang="ko-Kore-KR" sz="1600" dirty="0">
                <a:solidFill>
                  <a:srgbClr val="C00000"/>
                </a:solidFill>
              </a:rPr>
              <a:t>(</a:t>
            </a:r>
            <a:r>
              <a:rPr lang="en" altLang="ko-Kore-KR" sz="1600" dirty="0" err="1">
                <a:solidFill>
                  <a:srgbClr val="C00000"/>
                </a:solidFill>
              </a:rPr>
              <a:t>x,y</a:t>
            </a:r>
            <a:r>
              <a:rPr lang="en" altLang="ko-Kore-KR" sz="1600" dirty="0">
                <a:solidFill>
                  <a:srgbClr val="C00000"/>
                </a:solidFill>
              </a:rPr>
              <a:t>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3565E2-AA36-EA40-B759-77C92CB68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13" y="3234523"/>
            <a:ext cx="2657475" cy="175260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3C71C728-13E3-4447-AF3C-10798F5ED913}"/>
              </a:ext>
            </a:extLst>
          </p:cNvPr>
          <p:cNvSpPr/>
          <p:nvPr/>
        </p:nvSpPr>
        <p:spPr>
          <a:xfrm>
            <a:off x="5366391" y="3103057"/>
            <a:ext cx="2802918" cy="1884066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9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r>
              <a:rPr lang="en-US" altLang="ko-KR" dirty="0"/>
              <a:t> Bars 2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323C3C0-DED3-1749-9BBF-FA5A692F4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36" y="2125266"/>
            <a:ext cx="8369775" cy="458273"/>
          </a:xfrm>
        </p:spPr>
        <p:txBody>
          <a:bodyPr/>
          <a:lstStyle/>
          <a:p>
            <a:r>
              <a:rPr lang="ko-KR" altLang="en-US" dirty="0"/>
              <a:t>막대그래프를 그릴 수 있음</a:t>
            </a:r>
            <a:r>
              <a:rPr lang="en-US" altLang="ko-KR" dirty="0"/>
              <a:t>.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C134070-6E04-424D-9623-CA7062087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40" y="2784699"/>
            <a:ext cx="3893754" cy="303599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43957-76DF-5346-940C-3C833739B9DC}"/>
              </a:ext>
            </a:extLst>
          </p:cNvPr>
          <p:cNvSpPr txBox="1"/>
          <p:nvPr/>
        </p:nvSpPr>
        <p:spPr>
          <a:xfrm>
            <a:off x="842141" y="2974890"/>
            <a:ext cx="45242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(["A", "B", "C", "D"])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([3, 8, 1, 10])</a:t>
            </a:r>
          </a:p>
          <a:p>
            <a:endParaRPr lang="en" altLang="ko-Kore-KR" sz="1600" dirty="0"/>
          </a:p>
          <a:p>
            <a:r>
              <a:rPr lang="en" altLang="ko-Kore-KR" sz="1600" dirty="0" err="1">
                <a:solidFill>
                  <a:srgbClr val="C00000"/>
                </a:solidFill>
              </a:rPr>
              <a:t>plt.barh</a:t>
            </a:r>
            <a:r>
              <a:rPr lang="en" altLang="ko-Kore-KR" sz="1600" dirty="0">
                <a:solidFill>
                  <a:srgbClr val="C00000"/>
                </a:solidFill>
              </a:rPr>
              <a:t>(x, y)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E3208B-55B9-524A-BFB3-4A4E4A3A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390" y="3161703"/>
            <a:ext cx="2743200" cy="177165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3C71C728-13E3-4447-AF3C-10798F5ED913}"/>
              </a:ext>
            </a:extLst>
          </p:cNvPr>
          <p:cNvSpPr/>
          <p:nvPr/>
        </p:nvSpPr>
        <p:spPr>
          <a:xfrm>
            <a:off x="5366391" y="3103057"/>
            <a:ext cx="2802918" cy="1884066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53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r>
              <a:rPr lang="en-US" altLang="ko-KR" dirty="0"/>
              <a:t> Bars 3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C134070-6E04-424D-9623-CA7062087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68" y="2490785"/>
            <a:ext cx="4629149" cy="381169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43957-76DF-5346-940C-3C833739B9DC}"/>
              </a:ext>
            </a:extLst>
          </p:cNvPr>
          <p:cNvSpPr txBox="1"/>
          <p:nvPr/>
        </p:nvSpPr>
        <p:spPr>
          <a:xfrm>
            <a:off x="827069" y="2690808"/>
            <a:ext cx="45242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(["A", "B", "C", "D"])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([3, 8, 1, 10])</a:t>
            </a:r>
          </a:p>
          <a:p>
            <a:endParaRPr lang="en" altLang="ko-Kore-KR" sz="1600" dirty="0"/>
          </a:p>
          <a:p>
            <a:r>
              <a:rPr lang="en" altLang="ko-Kore-KR" sz="1600" dirty="0">
                <a:solidFill>
                  <a:srgbClr val="C00000"/>
                </a:solidFill>
              </a:rPr>
              <a:t>plt.bar(x, y, width = 0.1,  color = "hotpink")</a:t>
            </a:r>
          </a:p>
          <a:p>
            <a:r>
              <a:rPr lang="en" altLang="ko-Kore-KR" sz="1600" dirty="0"/>
              <a:t>plt.show()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6AC7E3-9663-6B43-89D6-37A2E387A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681" y="2827382"/>
            <a:ext cx="2762250" cy="177165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7F2FC490-C390-6847-83F5-3CEA91E05C3A}"/>
              </a:ext>
            </a:extLst>
          </p:cNvPr>
          <p:cNvSpPr/>
          <p:nvPr/>
        </p:nvSpPr>
        <p:spPr>
          <a:xfrm>
            <a:off x="5486979" y="2771460"/>
            <a:ext cx="2829953" cy="1884067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90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r>
              <a:rPr lang="en-US" altLang="ko-KR" dirty="0"/>
              <a:t> Bars 4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C134070-6E04-424D-9623-CA7062087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68" y="2490785"/>
            <a:ext cx="4243121" cy="384118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43957-76DF-5346-940C-3C833739B9DC}"/>
              </a:ext>
            </a:extLst>
          </p:cNvPr>
          <p:cNvSpPr txBox="1"/>
          <p:nvPr/>
        </p:nvSpPr>
        <p:spPr>
          <a:xfrm>
            <a:off x="862203" y="2771460"/>
            <a:ext cx="45242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(["A", "B", "C", "D"])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([3, 8, 1, 10])</a:t>
            </a:r>
          </a:p>
          <a:p>
            <a:endParaRPr lang="en" altLang="ko-Kore-KR" sz="1600" dirty="0"/>
          </a:p>
          <a:p>
            <a:r>
              <a:rPr lang="en" altLang="ko-Kore-KR" sz="1600" dirty="0" err="1">
                <a:solidFill>
                  <a:srgbClr val="C00000"/>
                </a:solidFill>
              </a:rPr>
              <a:t>plt.barh</a:t>
            </a:r>
            <a:r>
              <a:rPr lang="en" altLang="ko-Kore-KR" sz="1600" dirty="0">
                <a:solidFill>
                  <a:srgbClr val="C00000"/>
                </a:solidFill>
              </a:rPr>
              <a:t>(x, y, height = 0.1)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86C8A5-4B2F-E847-9AD7-C5A67EA77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505" y="2842610"/>
            <a:ext cx="2628900" cy="1800225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7F2FC490-C390-6847-83F5-3CEA91E05C3A}"/>
              </a:ext>
            </a:extLst>
          </p:cNvPr>
          <p:cNvSpPr/>
          <p:nvPr/>
        </p:nvSpPr>
        <p:spPr>
          <a:xfrm>
            <a:off x="5486979" y="2771460"/>
            <a:ext cx="2829953" cy="1884067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95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 smtClean="0"/>
              <a:t> 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국어</a:t>
            </a:r>
            <a:r>
              <a:rPr lang="en-US" altLang="ko-KR" dirty="0"/>
              <a:t>,</a:t>
            </a:r>
            <a:r>
              <a:rPr lang="ko-KR" altLang="en-US" dirty="0"/>
              <a:t> 영어</a:t>
            </a:r>
            <a:r>
              <a:rPr lang="en-US" altLang="ko-KR" dirty="0"/>
              <a:t>,</a:t>
            </a:r>
            <a:r>
              <a:rPr lang="ko-KR" altLang="en-US" dirty="0"/>
              <a:t> 수학의 점수가 각각 </a:t>
            </a:r>
            <a:r>
              <a:rPr lang="en-US" altLang="ko-KR" dirty="0"/>
              <a:t>90,</a:t>
            </a:r>
            <a:r>
              <a:rPr lang="ko-KR" altLang="en-US" dirty="0"/>
              <a:t> </a:t>
            </a:r>
            <a:r>
              <a:rPr lang="en-US" altLang="ko-KR" dirty="0"/>
              <a:t>85,100</a:t>
            </a:r>
            <a:r>
              <a:rPr lang="ko-KR" altLang="en-US" dirty="0"/>
              <a:t>인</a:t>
            </a:r>
            <a:endParaRPr lang="en-US" altLang="ko-KR" dirty="0"/>
          </a:p>
          <a:p>
            <a:r>
              <a:rPr lang="ko-KR" altLang="en-US" dirty="0"/>
              <a:t>수직 막대 그래프를 그려라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40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1,</a:t>
            </a:r>
            <a:r>
              <a:rPr lang="ko-KR" altLang="en-US" dirty="0"/>
              <a:t> 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A03373B-AF67-9246-AE48-00E2F1300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68" y="2490785"/>
            <a:ext cx="4396095" cy="355605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45124-AD84-1645-96DE-285E21973387}"/>
              </a:ext>
            </a:extLst>
          </p:cNvPr>
          <p:cNvSpPr txBox="1"/>
          <p:nvPr/>
        </p:nvSpPr>
        <p:spPr>
          <a:xfrm>
            <a:off x="807405" y="2661310"/>
            <a:ext cx="45242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(["Korean", "English", "Math"])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([90, 85, 100])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plt.bar</a:t>
            </a:r>
            <a:r>
              <a:rPr lang="en" altLang="ko-Kore-KR" sz="1600" dirty="0"/>
              <a:t>(x, y</a:t>
            </a:r>
            <a:r>
              <a:rPr lang="en" altLang="ko-Kore-KR" sz="1600" dirty="0">
                <a:solidFill>
                  <a:srgbClr val="FF0000"/>
                </a:solidFill>
              </a:rPr>
              <a:t>, width </a:t>
            </a:r>
            <a:r>
              <a:rPr lang="en" altLang="ko-Kore-KR" sz="1600" dirty="0"/>
              <a:t>= 0.3)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  <a:p>
            <a:endParaRPr lang="en" altLang="ko-Kore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C24BB9-F4CF-2541-9987-4A2D60B57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60" y="3707221"/>
            <a:ext cx="3537280" cy="233961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7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</a:t>
            </a:r>
            <a:r>
              <a:rPr lang="en-US" altLang="ko-KR" smtClean="0"/>
              <a:t> 2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국어</a:t>
            </a:r>
            <a:r>
              <a:rPr lang="en-US" altLang="ko-KR" dirty="0"/>
              <a:t>,</a:t>
            </a:r>
            <a:r>
              <a:rPr lang="ko-KR" altLang="en-US" dirty="0"/>
              <a:t> 영어</a:t>
            </a:r>
            <a:r>
              <a:rPr lang="en-US" altLang="ko-KR" dirty="0"/>
              <a:t>,</a:t>
            </a:r>
            <a:r>
              <a:rPr lang="ko-KR" altLang="en-US" dirty="0"/>
              <a:t> 수학의 점수가 각각 </a:t>
            </a:r>
            <a:r>
              <a:rPr lang="en-US" altLang="ko-KR" dirty="0"/>
              <a:t>90,</a:t>
            </a:r>
            <a:r>
              <a:rPr lang="ko-KR" altLang="en-US" dirty="0"/>
              <a:t> </a:t>
            </a:r>
            <a:r>
              <a:rPr lang="en-US" altLang="ko-KR" dirty="0"/>
              <a:t>85,100</a:t>
            </a:r>
            <a:r>
              <a:rPr lang="ko-KR" altLang="en-US" dirty="0"/>
              <a:t>인</a:t>
            </a:r>
            <a:endParaRPr lang="en-US" altLang="ko-KR" dirty="0"/>
          </a:p>
          <a:p>
            <a:r>
              <a:rPr lang="ko-KR" altLang="en-US" dirty="0"/>
              <a:t>수평 막대 그래프를 그려라</a:t>
            </a:r>
            <a:endParaRPr lang="en-US" altLang="ko-KR" dirty="0"/>
          </a:p>
          <a:p>
            <a:r>
              <a:rPr lang="ko-KR" altLang="en-US" dirty="0"/>
              <a:t>폭은 </a:t>
            </a:r>
            <a:r>
              <a:rPr lang="en-US" altLang="ko-KR" dirty="0"/>
              <a:t>0.5, </a:t>
            </a:r>
            <a:r>
              <a:rPr lang="ko-KR" altLang="en-US" dirty="0"/>
              <a:t>그래프 색상은 </a:t>
            </a:r>
            <a:r>
              <a:rPr lang="en-US" altLang="ko-KR" dirty="0"/>
              <a:t>orange 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817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6498</TotalTime>
  <Words>389</Words>
  <Application>Microsoft Office PowerPoint</Application>
  <PresentationFormat>화면 슬라이드 쇼(4:3)</PresentationFormat>
  <Paragraphs>96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함초롬바탕</vt:lpstr>
      <vt:lpstr>Arial</vt:lpstr>
      <vt:lpstr>Century Gothic</vt:lpstr>
      <vt:lpstr>Wingdings 3</vt:lpstr>
      <vt:lpstr>이온</vt:lpstr>
      <vt:lpstr>bars 14주차_01_07</vt:lpstr>
      <vt:lpstr>학습목표</vt:lpstr>
      <vt:lpstr>Matplotlib Bars 1</vt:lpstr>
      <vt:lpstr>Matplotlib Bars 2</vt:lpstr>
      <vt:lpstr>Matplotlib Bars 3</vt:lpstr>
      <vt:lpstr>Matplotlib Bars 4</vt:lpstr>
      <vt:lpstr>연습문제 1</vt:lpstr>
      <vt:lpstr>연습문제 1, 답안</vt:lpstr>
      <vt:lpstr>연습문제 2</vt:lpstr>
      <vt:lpstr>연습문제 2, 답안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620</cp:revision>
  <dcterms:created xsi:type="dcterms:W3CDTF">2015-11-07T02:06:58Z</dcterms:created>
  <dcterms:modified xsi:type="dcterms:W3CDTF">2023-05-06T11:48:23Z</dcterms:modified>
</cp:coreProperties>
</file>