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423" r:id="rId2"/>
    <p:sldId id="425" r:id="rId3"/>
    <p:sldId id="802" r:id="rId4"/>
    <p:sldId id="803" r:id="rId5"/>
    <p:sldId id="804" r:id="rId6"/>
    <p:sldId id="805" r:id="rId7"/>
    <p:sldId id="806" r:id="rId8"/>
    <p:sldId id="809" r:id="rId9"/>
    <p:sldId id="424" r:id="rId10"/>
    <p:sldId id="822" r:id="rId11"/>
    <p:sldId id="820" r:id="rId12"/>
    <p:sldId id="81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70" autoAdjust="0"/>
    <p:restoredTop sz="91271" autoAdjust="0"/>
  </p:normalViewPr>
  <p:slideViewPr>
    <p:cSldViewPr snapToGrid="0">
      <p:cViewPr varScale="1">
        <p:scale>
          <a:sx n="147" d="100"/>
          <a:sy n="147" d="100"/>
        </p:scale>
        <p:origin x="20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2024-02-23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842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8824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1993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523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FF210-0723-4366-B1BC-BFB49CA2C825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13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C05E-7D3D-48FC-A1BE-D7128E703CC6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7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20D7D-E6E5-46ED-A1CB-9C25718F075B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820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C052-7907-4E7B-861B-88D91288E1EF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4087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7DA1-DEAC-4C1D-895F-F9DA3696411B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85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613D7-A77C-480D-961E-5756CD8143CD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293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FB0D-1F08-4002-AE0B-F2C1AD993355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627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0090-B50C-4175-B6C2-FF97B70D22AE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172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D8B7-71DA-4461-982F-CB314425707F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10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4CC9-FD5E-409F-8E3C-45034F4D0431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01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D73F-D6A6-4F48-902A-8BA3DD777434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61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1C48E-F772-4C42-A97B-35D16DC8CF07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7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711D4-7623-4FD1-83E1-BBD79D7929E2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9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67ABB-3514-4585-A27F-7AC24EF39331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4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3363-9960-4AD5-A439-6C6871714F10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6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8D68A-0CBD-427D-8B3B-C9562813C745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69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264A-69D6-42F5-A1EC-B2A60F105D66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0C2494-CC2E-4CB5-B277-6F7FA0483572}" type="datetime1">
              <a:rPr lang="ko-KR" altLang="en-US" smtClean="0"/>
              <a:t>2024-02-23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1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781803"/>
            <a:ext cx="6625424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파이썬</a:t>
            </a:r>
            <a:r>
              <a:rPr lang="ko-KR" altLang="en-US" sz="4400" b="1" dirty="0">
                <a:solidFill>
                  <a:schemeClr val="bg1"/>
                </a:solidFill>
              </a:rPr>
              <a:t> 활용 분야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25870" y="4798881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3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764826"/>
            <a:ext cx="6711654" cy="4195481"/>
          </a:xfrm>
        </p:spPr>
        <p:txBody>
          <a:bodyPr>
            <a:normAutofit/>
          </a:bodyPr>
          <a:lstStyle/>
          <a:p>
            <a:r>
              <a:rPr lang="ko-KR" altLang="en-US" dirty="0"/>
              <a:t>다양한 플랫폼 지원</a:t>
            </a:r>
            <a:endParaRPr lang="en-US" altLang="ko-KR" dirty="0"/>
          </a:p>
          <a:p>
            <a:pPr lvl="1"/>
            <a:r>
              <a:rPr lang="ko-KR" altLang="en-US" dirty="0"/>
              <a:t>마이크로소프트 윈도</a:t>
            </a:r>
            <a:endParaRPr lang="en-US" altLang="ko-KR" dirty="0"/>
          </a:p>
          <a:p>
            <a:pPr lvl="1"/>
            <a:r>
              <a:rPr lang="ko-KR" altLang="en-US" dirty="0"/>
              <a:t>매킨토시</a:t>
            </a:r>
            <a:r>
              <a:rPr lang="en-US" altLang="ko-KR" dirty="0"/>
              <a:t>(</a:t>
            </a:r>
            <a:r>
              <a:rPr lang="ko-KR" altLang="en-US" dirty="0"/>
              <a:t>맥 </a:t>
            </a:r>
            <a:r>
              <a:rPr lang="en-US" altLang="ko-KR" dirty="0"/>
              <a:t>OS 9 </a:t>
            </a:r>
            <a:r>
              <a:rPr lang="ko-KR" altLang="en-US" dirty="0"/>
              <a:t>이전</a:t>
            </a:r>
            <a:r>
              <a:rPr lang="en-US" altLang="ko-KR" dirty="0"/>
              <a:t>, </a:t>
            </a:r>
            <a:r>
              <a:rPr lang="ko-KR" altLang="en-US" dirty="0"/>
              <a:t>맥 </a:t>
            </a:r>
            <a:r>
              <a:rPr lang="en-US" altLang="ko-KR" dirty="0"/>
              <a:t>OS X </a:t>
            </a:r>
            <a:r>
              <a:rPr lang="ko-KR" altLang="en-US" dirty="0"/>
              <a:t>이후 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각종 유닉스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</a:p>
          <a:p>
            <a:pPr lvl="1"/>
            <a:r>
              <a:rPr lang="ko-KR" altLang="en-US" dirty="0"/>
              <a:t>팜 </a:t>
            </a:r>
            <a:r>
              <a:rPr lang="en-US" altLang="ko-KR" dirty="0"/>
              <a:t>OS</a:t>
            </a:r>
          </a:p>
          <a:p>
            <a:pPr lvl="1"/>
            <a:r>
              <a:rPr lang="ko-KR" altLang="en-US" dirty="0"/>
              <a:t>노키아 시리즈 </a:t>
            </a:r>
            <a:r>
              <a:rPr lang="en-US" altLang="ko-KR" dirty="0"/>
              <a:t>60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43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/>
              <a:t>파이썬의</a:t>
            </a:r>
            <a:r>
              <a:rPr lang="ko-KR" altLang="ko-KR" dirty="0"/>
              <a:t> 특성을 </a:t>
            </a:r>
            <a:r>
              <a:rPr lang="ko-KR" altLang="ko-KR" dirty="0" err="1"/>
              <a:t>나열하시오</a:t>
            </a:r>
            <a:endParaRPr lang="ko-KR" altLang="ko-KR" dirty="0"/>
          </a:p>
          <a:p>
            <a:r>
              <a:rPr lang="en-US" altLang="ko-KR" dirty="0"/>
              <a:t> </a:t>
            </a:r>
            <a:r>
              <a:rPr lang="ko-KR" altLang="ko-KR" dirty="0" err="1"/>
              <a:t>파이썬이</a:t>
            </a:r>
            <a:r>
              <a:rPr lang="ko-KR" altLang="ko-KR" dirty="0"/>
              <a:t> 동작하는 플랫폼을 </a:t>
            </a:r>
            <a:r>
              <a:rPr lang="ko-KR" altLang="ko-KR" dirty="0" err="1"/>
              <a:t>나열하시오</a:t>
            </a:r>
            <a:endParaRPr lang="ko-KR" altLang="ko-KR" dirty="0"/>
          </a:p>
          <a:p>
            <a:r>
              <a:rPr lang="en-US" altLang="ko-KR" dirty="0"/>
              <a:t> </a:t>
            </a:r>
            <a:r>
              <a:rPr lang="ko-KR" altLang="ko-KR" dirty="0" err="1"/>
              <a:t>파이썬</a:t>
            </a:r>
            <a:r>
              <a:rPr lang="ko-KR" altLang="ko-KR" dirty="0"/>
              <a:t> </a:t>
            </a:r>
            <a:r>
              <a:rPr lang="en-US" altLang="ko-KR" dirty="0"/>
              <a:t>2.x</a:t>
            </a:r>
            <a:r>
              <a:rPr lang="ko-KR" altLang="ko-KR" dirty="0"/>
              <a:t>와 </a:t>
            </a:r>
            <a:r>
              <a:rPr lang="en-US" altLang="ko-KR" dirty="0"/>
              <a:t>3.x</a:t>
            </a:r>
            <a:r>
              <a:rPr lang="ko-KR" altLang="ko-KR" dirty="0"/>
              <a:t>의 차이점을 말해 보시오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3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_01_02_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 dirty="0" err="1"/>
              <a:t>활용분야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파이썬이</a:t>
            </a:r>
            <a:r>
              <a:rPr lang="ko-KR" altLang="en-US" dirty="0"/>
              <a:t> 동작하는 플랫폼</a:t>
            </a:r>
            <a:r>
              <a:rPr lang="en-US" altLang="ko-KR" dirty="0"/>
              <a:t>, </a:t>
            </a:r>
            <a:r>
              <a:rPr lang="ko-KR" altLang="en-US" dirty="0"/>
              <a:t>사용되는 분야 알기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언어의 특성을 이해</a:t>
            </a:r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간단한 문법과 기능 알기</a:t>
            </a:r>
            <a:endParaRPr lang="en-US" altLang="ko-KR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활용도 알기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8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동작하는 플랫폼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700" y="1775637"/>
            <a:ext cx="7019128" cy="4472769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첫 버전은 매킨토시에서 사용할 목적으로 개발</a:t>
            </a:r>
            <a:r>
              <a:rPr lang="en-US" altLang="ko-KR" dirty="0"/>
              <a:t>(Mac OS)</a:t>
            </a:r>
          </a:p>
          <a:p>
            <a:r>
              <a:rPr lang="ko-KR" altLang="en-US" dirty="0"/>
              <a:t>다양한 플랫폼 지원 확산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마이크로소프트 윈도우</a:t>
            </a:r>
            <a:endParaRPr lang="en-US" altLang="ko-KR" dirty="0"/>
          </a:p>
          <a:p>
            <a:pPr lvl="1"/>
            <a:r>
              <a:rPr lang="ko-KR" altLang="en-US" dirty="0"/>
              <a:t>유닉스 계열</a:t>
            </a:r>
            <a:endParaRPr lang="en-US" altLang="ko-KR" dirty="0"/>
          </a:p>
          <a:p>
            <a:pPr lvl="2"/>
            <a:r>
              <a:rPr lang="ko-KR" altLang="en-US" dirty="0"/>
              <a:t>리눅스</a:t>
            </a:r>
            <a:r>
              <a:rPr lang="en-US" altLang="ko-KR" dirty="0"/>
              <a:t>, </a:t>
            </a:r>
          </a:p>
          <a:p>
            <a:pPr lvl="2"/>
            <a:r>
              <a:rPr lang="en-US" altLang="ko-KR" dirty="0"/>
              <a:t>Solaris, </a:t>
            </a:r>
          </a:p>
          <a:p>
            <a:pPr lvl="2"/>
            <a:r>
              <a:rPr lang="en-US" altLang="ko-KR" dirty="0"/>
              <a:t>HP-UX, </a:t>
            </a:r>
          </a:p>
          <a:p>
            <a:pPr lvl="2"/>
            <a:r>
              <a:rPr lang="en-US" altLang="ko-KR" dirty="0"/>
              <a:t>AIX(IBM), IBM </a:t>
            </a:r>
            <a:r>
              <a:rPr lang="en-US" altLang="ko-KR" dirty="0" err="1"/>
              <a:t>i</a:t>
            </a:r>
            <a:r>
              <a:rPr lang="en-US" altLang="ko-KR" dirty="0"/>
              <a:t>(IBM power system)</a:t>
            </a:r>
          </a:p>
          <a:p>
            <a:pPr lvl="1"/>
            <a:r>
              <a:rPr lang="en-US" altLang="ko-KR" dirty="0"/>
              <a:t>iOS and </a:t>
            </a:r>
            <a:r>
              <a:rPr lang="en-US" altLang="ko-KR" dirty="0" err="1"/>
              <a:t>iPadOS</a:t>
            </a:r>
            <a:endParaRPr lang="en-US" altLang="ko-KR" dirty="0"/>
          </a:p>
          <a:p>
            <a:pPr lvl="1"/>
            <a:r>
              <a:rPr lang="en-US" altLang="ko-KR" dirty="0"/>
              <a:t>OS/390: mainframe</a:t>
            </a:r>
            <a:r>
              <a:rPr lang="ko-KR" altLang="en-US" dirty="0"/>
              <a:t> </a:t>
            </a:r>
            <a:r>
              <a:rPr lang="en-US" altLang="ko-KR" dirty="0"/>
              <a:t>server OS</a:t>
            </a:r>
          </a:p>
          <a:p>
            <a:pPr lvl="1"/>
            <a:r>
              <a:rPr lang="en-US" altLang="ko-KR" dirty="0"/>
              <a:t>VMS: </a:t>
            </a:r>
            <a:r>
              <a:rPr lang="ko-KR" altLang="en-US" dirty="0"/>
              <a:t>고성능 서버용 </a:t>
            </a:r>
            <a:r>
              <a:rPr lang="en-US" altLang="ko-KR" dirty="0"/>
              <a:t>OS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안드로이드 </a:t>
            </a:r>
            <a:r>
              <a:rPr lang="en-US" altLang="ko-KR" dirty="0"/>
              <a:t>OS</a:t>
            </a:r>
            <a:r>
              <a:rPr lang="ko-KR" altLang="en-US" dirty="0"/>
              <a:t>에서 사용하려면</a:t>
            </a:r>
            <a:r>
              <a:rPr lang="en-US" altLang="ko-KR" dirty="0"/>
              <a:t>, </a:t>
            </a:r>
            <a:r>
              <a:rPr lang="en-US" altLang="ko-KR" dirty="0" err="1"/>
              <a:t>Pydroid</a:t>
            </a:r>
            <a:r>
              <a:rPr lang="en-US" altLang="ko-KR" dirty="0"/>
              <a:t> 3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0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문법의</a:t>
            </a:r>
            <a:r>
              <a:rPr lang="en-US" altLang="ko-KR"/>
              <a:t> </a:t>
            </a:r>
            <a:r>
              <a:rPr lang="ko-KR" altLang="en-US"/>
              <a:t>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들여쓰기 이용한 블록 구조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859079" y="3412318"/>
            <a:ext cx="3671248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# python code</a:t>
            </a:r>
          </a:p>
          <a:p>
            <a:endParaRPr lang="en-US" altLang="ko-KR" b="1" dirty="0"/>
          </a:p>
          <a:p>
            <a:r>
              <a:rPr lang="en-US" altLang="ko-KR" b="1" dirty="0" err="1"/>
              <a:t>def</a:t>
            </a:r>
            <a:r>
              <a:rPr lang="en-US" altLang="ko-KR" dirty="0"/>
              <a:t>  factorial(x):</a:t>
            </a:r>
          </a:p>
          <a:p>
            <a:r>
              <a:rPr lang="en-US" altLang="ko-KR" dirty="0"/>
              <a:t>    </a:t>
            </a:r>
            <a:r>
              <a:rPr lang="en-US" altLang="ko-KR" b="1" dirty="0"/>
              <a:t> if  </a:t>
            </a:r>
            <a:r>
              <a:rPr lang="en-US" altLang="ko-KR" dirty="0"/>
              <a:t>x==0:</a:t>
            </a:r>
          </a:p>
          <a:p>
            <a:r>
              <a:rPr lang="en-US" altLang="ko-KR" dirty="0"/>
              <a:t>          </a:t>
            </a:r>
            <a:r>
              <a:rPr lang="en-US" altLang="ko-KR" b="1" dirty="0"/>
              <a:t>return</a:t>
            </a:r>
            <a:r>
              <a:rPr lang="en-US" altLang="ko-KR" dirty="0"/>
              <a:t> 1</a:t>
            </a:r>
          </a:p>
          <a:p>
            <a:r>
              <a:rPr lang="en-US" altLang="ko-KR" dirty="0"/>
              <a:t>     </a:t>
            </a:r>
            <a:r>
              <a:rPr lang="en-US" altLang="ko-KR" b="1" dirty="0"/>
              <a:t>else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    </a:t>
            </a:r>
            <a:r>
              <a:rPr lang="en-US" altLang="ko-KR" b="1" dirty="0"/>
              <a:t>return</a:t>
            </a:r>
            <a:r>
              <a:rPr lang="en-US" altLang="ko-KR" dirty="0"/>
              <a:t> x * factorial(x-1)</a:t>
            </a:r>
          </a:p>
          <a:p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0752" y="2505779"/>
            <a:ext cx="383814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// C code</a:t>
            </a:r>
          </a:p>
          <a:p>
            <a:endParaRPr lang="en-US" altLang="ko-KR" b="1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 factorial( </a:t>
            </a:r>
            <a:r>
              <a:rPr lang="en-US" altLang="ko-KR" dirty="0" err="1"/>
              <a:t>int</a:t>
            </a:r>
            <a:r>
              <a:rPr lang="en-US" altLang="ko-KR" dirty="0"/>
              <a:t> x ) {</a:t>
            </a:r>
          </a:p>
          <a:p>
            <a:r>
              <a:rPr lang="en-US" altLang="ko-KR" dirty="0"/>
              <a:t>     if  (x==0)   return 1;</a:t>
            </a:r>
          </a:p>
          <a:p>
            <a:r>
              <a:rPr lang="en-US" altLang="ko-KR" dirty="0"/>
              <a:t>     else return x * factorial(x-1);</a:t>
            </a:r>
          </a:p>
          <a:p>
            <a:r>
              <a:rPr lang="en-US" altLang="ko-KR" dirty="0"/>
              <a:t>} </a:t>
            </a:r>
          </a:p>
          <a:p>
            <a:endParaRPr lang="ko-KR" altLang="en-US" dirty="0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2631194" y="4813501"/>
            <a:ext cx="1476782" cy="807514"/>
          </a:xfrm>
          <a:prstGeom prst="wedgeRoundRectCallout">
            <a:avLst>
              <a:gd name="adj1" fmla="val 144619"/>
              <a:gd name="adj2" fmla="val 806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들여쓰기 맞지 않으면 코드가 미 작동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6967638" y="2921951"/>
            <a:ext cx="1682876" cy="885774"/>
          </a:xfrm>
          <a:prstGeom prst="wedgeRoundRectCallout">
            <a:avLst>
              <a:gd name="adj1" fmla="val -63915"/>
              <a:gd name="adj2" fmla="val 8690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콜론으로 괄호를 대신하거나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문법의 끝을 표시한다 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84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파이썬으로</a:t>
            </a:r>
            <a:r>
              <a:rPr lang="en-US" altLang="ko-KR" sz="4000" dirty="0"/>
              <a:t> </a:t>
            </a:r>
            <a:r>
              <a:rPr lang="ko-KR" altLang="en-US" sz="4000" dirty="0"/>
              <a:t>할 수 있는 일</a:t>
            </a:r>
            <a:r>
              <a:rPr lang="en-US" altLang="ko-KR" sz="4000" dirty="0"/>
              <a:t>(1/3)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시스템 유틸리티 제작</a:t>
            </a:r>
            <a:endParaRPr lang="en-US" altLang="ko-KR" dirty="0"/>
          </a:p>
          <a:p>
            <a:r>
              <a:rPr lang="en-US" altLang="ko-KR" dirty="0"/>
              <a:t>GUI </a:t>
            </a:r>
            <a:r>
              <a:rPr lang="ko-KR" altLang="en-US" dirty="0"/>
              <a:t>프로그래밍</a:t>
            </a:r>
            <a:r>
              <a:rPr lang="en-US" altLang="ko-KR" dirty="0"/>
              <a:t>(</a:t>
            </a:r>
            <a:r>
              <a:rPr lang="en-US" altLang="ko-KR" dirty="0" err="1"/>
              <a:t>Tkinter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C/C++</a:t>
            </a:r>
            <a:r>
              <a:rPr lang="ko-KR" altLang="en-US" dirty="0"/>
              <a:t>와의 결합</a:t>
            </a:r>
            <a:endParaRPr lang="en-US" altLang="ko-KR" dirty="0"/>
          </a:p>
          <a:p>
            <a:pPr lvl="1"/>
            <a:r>
              <a:rPr lang="en-US" altLang="ko-KR" dirty="0"/>
              <a:t>C/C++ </a:t>
            </a:r>
            <a:r>
              <a:rPr lang="ko-KR" altLang="en-US" dirty="0"/>
              <a:t>작성 프로그램을 </a:t>
            </a:r>
            <a:r>
              <a:rPr lang="ko-KR" altLang="en-US" dirty="0" err="1"/>
              <a:t>파이썬에서</a:t>
            </a:r>
            <a:r>
              <a:rPr lang="ko-KR" altLang="en-US" dirty="0"/>
              <a:t> 사용 가능</a:t>
            </a:r>
          </a:p>
          <a:p>
            <a:r>
              <a:rPr lang="ko-KR" altLang="en-US" dirty="0"/>
              <a:t>웹 프로그래밍</a:t>
            </a:r>
            <a:endParaRPr lang="en-US" altLang="ko-KR" dirty="0"/>
          </a:p>
          <a:p>
            <a:r>
              <a:rPr lang="ko-KR" altLang="en-US" dirty="0"/>
              <a:t>수치 연산 프로그래밍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  <a:endParaRPr lang="en-US" altLang="ko-KR" dirty="0"/>
          </a:p>
          <a:p>
            <a:r>
              <a:rPr lang="ko-KR" altLang="en-US" dirty="0"/>
              <a:t>인공지능 프로그래밍</a:t>
            </a:r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9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파이썬으로</a:t>
            </a:r>
            <a:r>
              <a:rPr lang="en-US" altLang="ko-KR" sz="4000" dirty="0"/>
              <a:t> </a:t>
            </a:r>
            <a:r>
              <a:rPr lang="ko-KR" altLang="en-US" sz="4000" dirty="0"/>
              <a:t>할 수 있는 일</a:t>
            </a:r>
            <a:r>
              <a:rPr lang="en-US" altLang="ko-KR" sz="4000" dirty="0"/>
              <a:t>(2/3)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 프로그래밍</a:t>
            </a:r>
            <a:endParaRPr lang="en-US" altLang="ko-KR"/>
          </a:p>
          <a:p>
            <a:pPr lvl="1"/>
            <a:r>
              <a:rPr lang="ko-KR" altLang="ko-KR"/>
              <a:t>사이베이스</a:t>
            </a:r>
            <a:r>
              <a:rPr lang="en-US" altLang="ko-KR"/>
              <a:t>(Sybase), </a:t>
            </a:r>
            <a:r>
              <a:rPr lang="ko-KR" altLang="ko-KR"/>
              <a:t>인포믹스</a:t>
            </a:r>
            <a:r>
              <a:rPr lang="en-US" altLang="ko-KR"/>
              <a:t>(Infomix), </a:t>
            </a:r>
            <a:r>
              <a:rPr lang="ko-KR" altLang="ko-KR"/>
              <a:t>오라클</a:t>
            </a:r>
            <a:r>
              <a:rPr lang="en-US" altLang="ko-KR"/>
              <a:t>(Oracle), </a:t>
            </a:r>
            <a:r>
              <a:rPr lang="ko-KR" altLang="ko-KR"/>
              <a:t>마이에스큐엘</a:t>
            </a:r>
            <a:r>
              <a:rPr lang="en-US" altLang="ko-KR"/>
              <a:t>(MySQL), </a:t>
            </a:r>
            <a:r>
              <a:rPr lang="ko-KR" altLang="ko-KR"/>
              <a:t>포스트그레스큐엘</a:t>
            </a:r>
            <a:r>
              <a:rPr lang="en-US" altLang="ko-KR"/>
              <a:t>(PostgreSQL) </a:t>
            </a:r>
            <a:r>
              <a:rPr lang="ko-KR" altLang="ko-KR"/>
              <a:t>등의 데이터베이스에 접근할 수 있는 도구 제공</a:t>
            </a:r>
            <a:endParaRPr lang="ko-KR" altLang="en-US"/>
          </a:p>
          <a:p>
            <a:r>
              <a:rPr lang="ko-KR" altLang="en-US"/>
              <a:t>데이터 분석</a:t>
            </a:r>
            <a:r>
              <a:rPr lang="en-US" altLang="ko-KR"/>
              <a:t>, </a:t>
            </a:r>
            <a:r>
              <a:rPr lang="ko-KR" altLang="en-US"/>
              <a:t>사물 인터넷</a:t>
            </a:r>
          </a:p>
          <a:p>
            <a:pPr lvl="1"/>
            <a:r>
              <a:rPr lang="ko-KR" altLang="ko-KR"/>
              <a:t>판다스</a:t>
            </a:r>
            <a:r>
              <a:rPr lang="en-US" altLang="ko-KR"/>
              <a:t>(Pandas)</a:t>
            </a:r>
            <a:r>
              <a:rPr lang="ko-KR" altLang="ko-KR"/>
              <a:t>라는 모듈을 이용하</a:t>
            </a:r>
            <a:r>
              <a:rPr lang="ko-KR" altLang="en-US"/>
              <a:t>여 </a:t>
            </a:r>
            <a:r>
              <a:rPr lang="ko-KR" altLang="ko-KR"/>
              <a:t>데이터 분석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/>
              <a:t>파이썬으로</a:t>
            </a:r>
            <a:r>
              <a:rPr lang="en-US" altLang="ko-KR" sz="4000" dirty="0"/>
              <a:t> </a:t>
            </a:r>
            <a:r>
              <a:rPr lang="ko-KR" altLang="en-US" sz="4000" dirty="0"/>
              <a:t>할 수 있는 일</a:t>
            </a:r>
            <a:r>
              <a:rPr lang="en-US" altLang="ko-KR" sz="4000" dirty="0"/>
              <a:t>(3/3)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Web crawling</a:t>
            </a:r>
          </a:p>
          <a:p>
            <a:r>
              <a:rPr lang="en-US" altLang="ko-KR" dirty="0"/>
              <a:t>Deep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구현</a:t>
            </a:r>
            <a:r>
              <a:rPr lang="en-US" altLang="ko-KR" dirty="0"/>
              <a:t>(</a:t>
            </a:r>
            <a:r>
              <a:rPr lang="ko-KR" altLang="en-US" dirty="0"/>
              <a:t>인공지능 개발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</a:t>
            </a:r>
            <a:endParaRPr lang="en-US" altLang="ko-KR" dirty="0"/>
          </a:p>
          <a:p>
            <a:r>
              <a:rPr lang="ko-KR" altLang="en-US" dirty="0"/>
              <a:t>이미지 처리</a:t>
            </a:r>
          </a:p>
        </p:txBody>
      </p:sp>
    </p:spTree>
    <p:extLst>
      <p:ext uri="{BB962C8B-B14F-4D97-AF65-F5344CB8AC3E}">
        <p14:creationId xmlns:p14="http://schemas.microsoft.com/office/powerpoint/2010/main" val="325943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ko-KR" altLang="en-US"/>
              <a:t>활용 기업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Google</a:t>
            </a:r>
          </a:p>
          <a:p>
            <a:r>
              <a:rPr lang="en-US" altLang="ko-KR" dirty="0" err="1"/>
              <a:t>Youtube</a:t>
            </a:r>
            <a:endParaRPr lang="en-US" altLang="ko-KR" dirty="0"/>
          </a:p>
          <a:p>
            <a:r>
              <a:rPr lang="en-US" altLang="ko-KR" dirty="0"/>
              <a:t>Instagram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DropBox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Netflix</a:t>
            </a:r>
          </a:p>
          <a:p>
            <a:r>
              <a:rPr lang="en-US" altLang="ko-KR" dirty="0"/>
              <a:t>Spotify</a:t>
            </a:r>
          </a:p>
          <a:p>
            <a:r>
              <a:rPr lang="en-US" altLang="ko-KR" dirty="0" err="1"/>
              <a:t>Quora</a:t>
            </a:r>
            <a:endParaRPr lang="en-US" altLang="ko-KR" dirty="0"/>
          </a:p>
          <a:p>
            <a:r>
              <a:rPr lang="en-US" altLang="ko-KR" dirty="0" err="1"/>
              <a:t>Astrageneca</a:t>
            </a:r>
            <a:endParaRPr lang="en-US" altLang="ko-KR" dirty="0"/>
          </a:p>
          <a:p>
            <a:r>
              <a:rPr lang="en-US" altLang="ko-KR" dirty="0" err="1"/>
              <a:t>Exscientia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67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764826"/>
            <a:ext cx="6711654" cy="4195481"/>
          </a:xfrm>
        </p:spPr>
        <p:txBody>
          <a:bodyPr>
            <a:normAutofit/>
          </a:bodyPr>
          <a:lstStyle/>
          <a:p>
            <a:r>
              <a:rPr lang="ko-KR" altLang="en-US" dirty="0"/>
              <a:t>왜 파이썬을 활용하는가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문법은 간단</a:t>
            </a:r>
            <a:r>
              <a:rPr lang="en-US" altLang="ko-KR" dirty="0"/>
              <a:t>, </a:t>
            </a:r>
            <a:r>
              <a:rPr lang="ko-KR" altLang="en-US" dirty="0"/>
              <a:t>가독성이 좋음</a:t>
            </a:r>
            <a:endParaRPr lang="en-US" altLang="ko-KR" dirty="0"/>
          </a:p>
          <a:p>
            <a:pPr lvl="1"/>
            <a:r>
              <a:rPr lang="ko-KR" altLang="en-US" dirty="0"/>
              <a:t>종합적이고 큰 규모의 표준 라이브러리 제공</a:t>
            </a:r>
            <a:endParaRPr lang="en-US" altLang="ko-KR" dirty="0"/>
          </a:p>
          <a:p>
            <a:pPr lvl="1"/>
            <a:r>
              <a:rPr lang="ko-KR" altLang="en-US" dirty="0"/>
              <a:t>다양한 프로그래밍 패러다임 제공 </a:t>
            </a:r>
            <a:endParaRPr lang="en-US" altLang="ko-KR" dirty="0"/>
          </a:p>
          <a:p>
            <a:pPr lvl="1"/>
            <a:r>
              <a:rPr lang="ko-KR" altLang="en-US" dirty="0"/>
              <a:t>처음 코딩을 배우는 사람도 쉽게 시작할 수 있음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23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4630</TotalTime>
  <Words>403</Words>
  <Application>Microsoft Office PowerPoint</Application>
  <PresentationFormat>화면 슬라이드 쇼(4:3)</PresentationFormat>
  <Paragraphs>106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함초롬바탕</vt:lpstr>
      <vt:lpstr>Arial</vt:lpstr>
      <vt:lpstr>Century Gothic</vt:lpstr>
      <vt:lpstr>Wingdings 3</vt:lpstr>
      <vt:lpstr>이온</vt:lpstr>
      <vt:lpstr>파이썬 활용 분야 1주차_01_02</vt:lpstr>
      <vt:lpstr>학습목표</vt:lpstr>
      <vt:lpstr>동작하는 플랫폼</vt:lpstr>
      <vt:lpstr>문법의 특성</vt:lpstr>
      <vt:lpstr>파이썬으로 할 수 있는 일(1/3)</vt:lpstr>
      <vt:lpstr>파이썬으로 할 수 있는 일(2/3)</vt:lpstr>
      <vt:lpstr>파이썬으로 할 수 있는 일(3/3)</vt:lpstr>
      <vt:lpstr>파이썬 활용 기업</vt:lpstr>
      <vt:lpstr>강의 요약 1</vt:lpstr>
      <vt:lpstr>강의 요약 2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sori</cp:lastModifiedBy>
  <cp:revision>390</cp:revision>
  <dcterms:created xsi:type="dcterms:W3CDTF">2015-11-07T02:06:58Z</dcterms:created>
  <dcterms:modified xsi:type="dcterms:W3CDTF">2024-02-23T06:20:27Z</dcterms:modified>
</cp:coreProperties>
</file>