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1" r:id="rId6"/>
    <p:sldId id="264" r:id="rId7"/>
    <p:sldId id="294" r:id="rId8"/>
    <p:sldId id="296" r:id="rId9"/>
    <p:sldId id="297" r:id="rId10"/>
    <p:sldId id="298" r:id="rId11"/>
    <p:sldId id="285" r:id="rId12"/>
    <p:sldId id="295" r:id="rId13"/>
    <p:sldId id="29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85B"/>
    <a:srgbClr val="E2F0D9"/>
    <a:srgbClr val="B5D2EC"/>
    <a:srgbClr val="2A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74" autoAdjust="0"/>
    <p:restoredTop sz="91156" autoAdjust="0"/>
  </p:normalViewPr>
  <p:slideViewPr>
    <p:cSldViewPr snapToGrid="0">
      <p:cViewPr varScale="1">
        <p:scale>
          <a:sx n="95" d="100"/>
          <a:sy n="95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983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4A2-0400-D040-B482-48796898444E}" type="datetimeFigureOut">
              <a:rPr kumimoji="1" lang="ko-KR" altLang="en-US" smtClean="0"/>
              <a:t>2022-12-13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7986F-BA7D-844F-9FFA-41AED4446D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46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844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64799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62548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555D-C5D8-4C45-8248-6C4C9C6F21AE}" type="datetime1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359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FA343-7D39-4C88-A1A1-AD8BDDCAA178}" type="datetime1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903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F21B8-EA5B-4EE7-9AF6-281215E88C77}" type="datetime1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060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DD7B-E9D8-433C-AE49-12973B882C02}" type="datetime1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0627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85A63-5034-4C48-94BC-0E318304A839}" type="datetime1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7253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CAE8-2209-4938-A0E7-CE4A06740E75}" type="datetime1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318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E9DF-01B8-4F6C-BCFA-C512DCDBE6AC}" type="datetime1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1069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EE907-58F9-47EA-843B-B9A96DB2985F}" type="datetime1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7698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6C421-13CD-488C-9891-DBA561CF57F2}" type="datetime1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44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30EE3-83F5-4705-898F-97C4DE8F8CA9}" type="datetime1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883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C3FF9-AB02-41E8-8C4F-F4C5D810F1B8}" type="datetime1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775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B32F2-0190-4AE8-9E69-9FD22A0A19E0}" type="datetime1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349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B9D8-4816-4BF5-8E53-5800065F5FF0}" type="datetime1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047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EA897-B1D2-44AE-8716-1B3EA983BF65}" type="datetime1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430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474F-32FA-4754-BF38-92EDBCD763C9}" type="datetime1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820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470A-7C8B-435E-852F-D71172F3BC30}" type="datetime1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078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5AA6-1F79-428B-BF2D-0BB6D96C45EC}" type="datetime1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508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FF82A92-8FD3-4E4B-9A35-86C1A3C4C5F1}" type="datetime1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388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m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6896" y="2689665"/>
            <a:ext cx="5238695" cy="1367882"/>
          </a:xfrm>
        </p:spPr>
        <p:txBody>
          <a:bodyPr anchor="ctr">
            <a:noAutofit/>
          </a:bodyPr>
          <a:lstStyle/>
          <a:p>
            <a:pPr algn="r"/>
            <a:r>
              <a:rPr lang="en" altLang="ko-KR" sz="4400" b="1" dirty="0">
                <a:solidFill>
                  <a:schemeClr val="bg1"/>
                </a:solidFill>
              </a:rPr>
              <a:t>idle </a:t>
            </a:r>
            <a:r>
              <a:rPr lang="ko-KR" altLang="en-US" sz="4400" b="1" dirty="0">
                <a:solidFill>
                  <a:schemeClr val="bg1"/>
                </a:solidFill>
              </a:rPr>
              <a:t>설치</a:t>
            </a:r>
            <a:r>
              <a:rPr lang="en-US" altLang="ko-KR" sz="4400" b="1" dirty="0">
                <a:solidFill>
                  <a:schemeClr val="bg1"/>
                </a:solidFill>
              </a:rPr>
              <a:t>, </a:t>
            </a:r>
            <a:r>
              <a:rPr lang="ko-KR" altLang="en-US" sz="4400" b="1" dirty="0">
                <a:solidFill>
                  <a:schemeClr val="bg1"/>
                </a:solidFill>
              </a:rPr>
              <a:t>윈도우용</a:t>
            </a:r>
            <a:r>
              <a:rPr lang="en-US" altLang="ko-KR" sz="4400" b="1" dirty="0">
                <a:solidFill>
                  <a:schemeClr val="bg1"/>
                </a:solidFill>
              </a:rPr>
              <a:t/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b="1" dirty="0">
                <a:solidFill>
                  <a:schemeClr val="bg1"/>
                </a:solidFill>
              </a:rPr>
              <a:t>1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_02_01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142990" y="4704086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한 동 대 학 교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r"/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김경미 교수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962361"/>
            <a:ext cx="621196" cy="658416"/>
          </a:xfrm>
          <a:prstGeom prst="rect">
            <a:avLst/>
          </a:prstGeom>
          <a:solidFill>
            <a:srgbClr val="2A6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670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Idle </a:t>
            </a:r>
            <a:r>
              <a:rPr lang="ko-KR" altLang="en-US" smtClean="0"/>
              <a:t>실행하기</a:t>
            </a:r>
            <a:endParaRPr lang="ko-KR" altLang="en-US" dirty="0"/>
          </a:p>
        </p:txBody>
      </p:sp>
      <p:pic>
        <p:nvPicPr>
          <p:cNvPr id="5" name="내용 개체 틀 4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62" y="2776432"/>
            <a:ext cx="6711950" cy="385050"/>
          </a:xfr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1A2AFF2A-1F53-FF48-835B-1A2B5FAE5137}"/>
              </a:ext>
            </a:extLst>
          </p:cNvPr>
          <p:cNvSpPr/>
          <p:nvPr/>
        </p:nvSpPr>
        <p:spPr>
          <a:xfrm>
            <a:off x="7178213" y="2644112"/>
            <a:ext cx="723161" cy="64968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ko-KR" altLang="en-US" dirty="0" smtClean="0"/>
              <a:t>작업 표시줄에서 실행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1" name="그림 10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01" y="3793688"/>
            <a:ext cx="6754930" cy="18225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27929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/>
              <a:t>IDLE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en-US" altLang="ko-KR" dirty="0"/>
              <a:t>python.org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525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 달성 질문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http://www.python.org </a:t>
            </a:r>
            <a:r>
              <a:rPr lang="ko-KR" altLang="en-US" dirty="0"/>
              <a:t>접속 후 윈도우용 최신 버전은 찾기 쉬웠는가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설치 후 실행에 문제는 없는가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24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감사합니다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주차</a:t>
            </a:r>
            <a:r>
              <a:rPr lang="en-US" altLang="ko-KR" dirty="0"/>
              <a:t>_02_01_idle </a:t>
            </a:r>
            <a:r>
              <a:rPr lang="ko-KR" altLang="en-US" dirty="0"/>
              <a:t>설치</a:t>
            </a:r>
            <a:r>
              <a:rPr lang="en-US" altLang="ko-KR" dirty="0"/>
              <a:t>, </a:t>
            </a:r>
            <a:r>
              <a:rPr lang="ko-KR" altLang="en-US" dirty="0"/>
              <a:t>윈도우용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344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윈도우용 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/>
              <a:t>IDLE</a:t>
            </a:r>
            <a:r>
              <a:rPr lang="ko-KR" altLang="en-US" dirty="0"/>
              <a:t>를 설치해 보기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208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Python.org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8436" y="1718628"/>
            <a:ext cx="6711654" cy="4195481"/>
          </a:xfrm>
        </p:spPr>
        <p:txBody>
          <a:bodyPr/>
          <a:lstStyle/>
          <a:p>
            <a:r>
              <a:rPr lang="en-US" altLang="ko-KR" dirty="0">
                <a:hlinkClick r:id="rId3"/>
              </a:rPr>
              <a:t>http://www.python.org</a:t>
            </a:r>
            <a:endParaRPr lang="en-US" altLang="ko-KR" dirty="0"/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80" y="2358189"/>
            <a:ext cx="6241732" cy="3342029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145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Windows, </a:t>
            </a:r>
            <a:r>
              <a:rPr lang="ko-KR" altLang="en-US" dirty="0"/>
              <a:t>설치 과정</a:t>
            </a:r>
            <a:r>
              <a:rPr lang="en-US" altLang="ko-KR" dirty="0"/>
              <a:t>(1/6)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1" y="1813511"/>
            <a:ext cx="6868796" cy="367778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2178255" y="2677593"/>
            <a:ext cx="841248" cy="53644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92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659" y="2343790"/>
            <a:ext cx="5262366" cy="37611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Windows, </a:t>
            </a:r>
            <a:r>
              <a:rPr lang="ko-KR" altLang="en-US" dirty="0"/>
              <a:t>설치 과정</a:t>
            </a:r>
            <a:r>
              <a:rPr lang="en-US" altLang="ko-KR" dirty="0"/>
              <a:t> (2/6)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233797" y="4308216"/>
            <a:ext cx="1616929" cy="46781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꺾인 연결선 5"/>
          <p:cNvCxnSpPr>
            <a:cxnSpLocks/>
            <a:stCxn id="7" idx="2"/>
          </p:cNvCxnSpPr>
          <p:nvPr/>
        </p:nvCxnSpPr>
        <p:spPr>
          <a:xfrm rot="16200000" flipH="1">
            <a:off x="2624890" y="2983412"/>
            <a:ext cx="728493" cy="248932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84710" y="3217496"/>
            <a:ext cx="2519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클릭하면 자동으로 </a:t>
            </a:r>
            <a:r>
              <a:rPr lang="en-US" altLang="ko-KR" dirty="0"/>
              <a:t>OS</a:t>
            </a:r>
            <a:r>
              <a:rPr lang="ko-KR" altLang="en-US" dirty="0"/>
              <a:t>에 맞추어서 </a:t>
            </a:r>
            <a:r>
              <a:rPr lang="ko-KR" altLang="en-US" dirty="0" smtClean="0"/>
              <a:t>설치 </a:t>
            </a:r>
            <a:r>
              <a:rPr lang="ko-KR" altLang="en-US" dirty="0"/>
              <a:t>됨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526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034" y="2180419"/>
            <a:ext cx="6335009" cy="389626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Windows, </a:t>
            </a:r>
            <a:r>
              <a:rPr lang="ko-KR" altLang="en-US" dirty="0"/>
              <a:t>설치 과정</a:t>
            </a:r>
            <a:r>
              <a:rPr lang="en-US" altLang="ko-KR" dirty="0"/>
              <a:t> (3/6)</a:t>
            </a:r>
            <a:endParaRPr lang="ko-KR" altLang="en-US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altLang="ko-KR" sz="2400" b="1" dirty="0">
                <a:latin typeface="+mn-ea"/>
              </a:rPr>
              <a:t>exe</a:t>
            </a:r>
            <a:r>
              <a:rPr lang="ko-KR" altLang="en-US" sz="2400" b="1" dirty="0">
                <a:latin typeface="+mn-ea"/>
              </a:rPr>
              <a:t>파일 실행 </a:t>
            </a:r>
            <a:endParaRPr lang="en-US" altLang="ko-KR" sz="2400" b="1" dirty="0">
              <a:latin typeface="+mn-ea"/>
            </a:endParaRPr>
          </a:p>
          <a:p>
            <a:endParaRPr lang="ko-KR" altLang="en-US" dirty="0"/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1A2AFF2A-1F53-FF48-835B-1A2B5FAE5137}"/>
              </a:ext>
            </a:extLst>
          </p:cNvPr>
          <p:cNvSpPr/>
          <p:nvPr/>
        </p:nvSpPr>
        <p:spPr>
          <a:xfrm>
            <a:off x="4359962" y="5497111"/>
            <a:ext cx="2867555" cy="46781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꺾인 연결선 5">
            <a:extLst>
              <a:ext uri="{FF2B5EF4-FFF2-40B4-BE49-F238E27FC236}">
                <a16:creationId xmlns:a16="http://schemas.microsoft.com/office/drawing/2014/main" id="{1A83298A-99FD-FF45-961F-5CEE03C8ECFE}"/>
              </a:ext>
            </a:extLst>
          </p:cNvPr>
          <p:cNvCxnSpPr>
            <a:cxnSpLocks/>
            <a:stCxn id="9" idx="2"/>
          </p:cNvCxnSpPr>
          <p:nvPr/>
        </p:nvCxnSpPr>
        <p:spPr>
          <a:xfrm rot="16200000" flipH="1">
            <a:off x="2351780" y="3761070"/>
            <a:ext cx="1009498" cy="300686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3E5782D-3DF7-E547-94B3-4C4DDD4B00F4}"/>
              </a:ext>
            </a:extLst>
          </p:cNvPr>
          <p:cNvSpPr txBox="1"/>
          <p:nvPr/>
        </p:nvSpPr>
        <p:spPr>
          <a:xfrm>
            <a:off x="758121" y="4390422"/>
            <a:ext cx="118994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선택확인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1A2AFF2A-1F53-FF48-835B-1A2B5FAE5137}"/>
              </a:ext>
            </a:extLst>
          </p:cNvPr>
          <p:cNvSpPr/>
          <p:nvPr/>
        </p:nvSpPr>
        <p:spPr>
          <a:xfrm>
            <a:off x="4359961" y="3444791"/>
            <a:ext cx="3859479" cy="98779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885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Windows, </a:t>
            </a:r>
            <a:r>
              <a:rPr lang="ko-KR" altLang="en-US" dirty="0"/>
              <a:t>설치 과정</a:t>
            </a:r>
            <a:r>
              <a:rPr lang="en-US" altLang="ko-KR" dirty="0"/>
              <a:t> (4/6)</a:t>
            </a:r>
            <a:endParaRPr lang="ko-KR" altLang="en-US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2000" dirty="0"/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1A2AFF2A-1F53-FF48-835B-1A2B5FAE5137}"/>
              </a:ext>
            </a:extLst>
          </p:cNvPr>
          <p:cNvSpPr/>
          <p:nvPr/>
        </p:nvSpPr>
        <p:spPr>
          <a:xfrm>
            <a:off x="3462017" y="4788878"/>
            <a:ext cx="561376" cy="25100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096" y="1930606"/>
            <a:ext cx="6363588" cy="38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54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Windows, </a:t>
            </a:r>
            <a:r>
              <a:rPr lang="ko-KR" altLang="en-US" dirty="0"/>
              <a:t>설치 과정</a:t>
            </a:r>
            <a:r>
              <a:rPr lang="en-US" altLang="ko-KR" dirty="0"/>
              <a:t> </a:t>
            </a:r>
            <a:r>
              <a:rPr lang="en-US" altLang="ko-KR" dirty="0" smtClean="0"/>
              <a:t>(5/6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555" y="2127135"/>
            <a:ext cx="6344535" cy="3924848"/>
          </a:xfr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172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Windows, </a:t>
            </a:r>
            <a:r>
              <a:rPr lang="ko-KR" altLang="en-US" dirty="0"/>
              <a:t>설치 과정</a:t>
            </a:r>
            <a:r>
              <a:rPr lang="en-US" altLang="ko-KR" dirty="0"/>
              <a:t> </a:t>
            </a:r>
            <a:r>
              <a:rPr lang="en-US" altLang="ko-KR" dirty="0" smtClean="0"/>
              <a:t>(6/6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작업 표시줄에 고정하기</a:t>
            </a:r>
            <a:endParaRPr lang="en-US" altLang="ko-KR" dirty="0" smtClean="0"/>
          </a:p>
          <a:p>
            <a:r>
              <a:rPr lang="ko-KR" altLang="en-US" dirty="0" smtClean="0"/>
              <a:t>마우스 오른쪽 버튼 선택</a:t>
            </a:r>
            <a:endParaRPr lang="en-US" altLang="ko-KR" dirty="0" smtClean="0"/>
          </a:p>
          <a:p>
            <a:r>
              <a:rPr lang="ko-KR" altLang="en-US" dirty="0" smtClean="0"/>
              <a:t>작업표시줄 고정 선택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280" y="1184033"/>
            <a:ext cx="4889930" cy="5933263"/>
          </a:xfrm>
          <a:prstGeom prst="rect">
            <a:avLst/>
          </a:prstGeom>
        </p:spPr>
      </p:pic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1A2AFF2A-1F53-FF48-835B-1A2B5FAE5137}"/>
              </a:ext>
            </a:extLst>
          </p:cNvPr>
          <p:cNvSpPr/>
          <p:nvPr/>
        </p:nvSpPr>
        <p:spPr>
          <a:xfrm>
            <a:off x="4671799" y="3587031"/>
            <a:ext cx="2867555" cy="46781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8029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{A2F3C0EA-8887-A744-A020-3D5CFD5766E6}tf10001062</Template>
  <TotalTime>5076</TotalTime>
  <Words>146</Words>
  <Application>Microsoft Office PowerPoint</Application>
  <PresentationFormat>화면 슬라이드 쇼(4:3)</PresentationFormat>
  <Paragraphs>48</Paragraphs>
  <Slides>13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맑은 고딕</vt:lpstr>
      <vt:lpstr>함초롬바탕</vt:lpstr>
      <vt:lpstr>Arial</vt:lpstr>
      <vt:lpstr>Century Gothic</vt:lpstr>
      <vt:lpstr>Wingdings 3</vt:lpstr>
      <vt:lpstr>이온</vt:lpstr>
      <vt:lpstr>idle 설치, 윈도우용 1주차_02_01</vt:lpstr>
      <vt:lpstr>학습목표</vt:lpstr>
      <vt:lpstr>Python.org</vt:lpstr>
      <vt:lpstr>Windows, 설치 과정(1/6)</vt:lpstr>
      <vt:lpstr>Windows, 설치 과정 (2/6)</vt:lpstr>
      <vt:lpstr>Windows, 설치 과정 (3/6)</vt:lpstr>
      <vt:lpstr>Windows, 설치 과정 (4/6)</vt:lpstr>
      <vt:lpstr>Windows, 설치 과정 (5/6)</vt:lpstr>
      <vt:lpstr>Windows, 설치 과정 (6/6)</vt:lpstr>
      <vt:lpstr>Idle 실행하기</vt:lpstr>
      <vt:lpstr>강의 요약</vt:lpstr>
      <vt:lpstr>목표 달성 질문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소개와 설치</dc:title>
  <dc:creator>김경미 한동대</dc:creator>
  <cp:lastModifiedBy>user</cp:lastModifiedBy>
  <cp:revision>386</cp:revision>
  <dcterms:created xsi:type="dcterms:W3CDTF">2015-11-07T02:06:58Z</dcterms:created>
  <dcterms:modified xsi:type="dcterms:W3CDTF">2022-12-13T03:05:43Z</dcterms:modified>
</cp:coreProperties>
</file>