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57" r:id="rId3"/>
    <p:sldId id="292" r:id="rId4"/>
    <p:sldId id="269" r:id="rId5"/>
    <p:sldId id="270" r:id="rId6"/>
    <p:sldId id="271" r:id="rId7"/>
    <p:sldId id="272" r:id="rId8"/>
    <p:sldId id="273" r:id="rId9"/>
    <p:sldId id="285" r:id="rId10"/>
    <p:sldId id="293" r:id="rId11"/>
    <p:sldId id="29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1" autoAdjust="0"/>
    <p:restoredTop sz="91156" autoAdjust="0"/>
  </p:normalViewPr>
  <p:slideViewPr>
    <p:cSldViewPr snapToGrid="0">
      <p:cViewPr varScale="1">
        <p:scale>
          <a:sx n="94" d="100"/>
          <a:sy n="94" d="100"/>
        </p:scale>
        <p:origin x="10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9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2022-07-18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4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2525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254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FC567-81C9-4E07-8EAC-07F462FC79A8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35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7B013-FAD6-49F4-9F9B-D9E8F8D10B2D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71B68-49E4-4D07-84FC-8410FEAE0180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60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487AF-74BE-486E-8DFA-A31CCF8A7271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0627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AFCC98-D7C0-4FFA-8349-30E850D491BE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25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C337-1380-403D-BCB7-4450E155EFFA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318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16875-39ED-447E-BE5B-0C486B6A988E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06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AD5F2-B84D-47F6-BE8E-D7B6C4FD489F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69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D7439-F8EE-450A-8BEE-9B03249E13E7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AC6E4-C88C-49CF-BECE-75821546FAFA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C0B15-28DD-436C-B8AA-41B2E977B33C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7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F0059-167F-4F6F-9DA4-F331AD66012B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4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F46F-65E9-4995-AB32-690F7990AF73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04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C1DB8-C2F2-4C17-A97C-08A8DF1D072C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35A0E-232F-405F-A689-6F863A22B71E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2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5C377-909F-4127-83C4-78F63F5B77B5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07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751A-FAEB-4175-8D2C-0E34C9DD0819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0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C411BB3-3D46-45F8-94C9-3E3D788471F7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8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5238695" cy="1367882"/>
          </a:xfrm>
        </p:spPr>
        <p:txBody>
          <a:bodyPr anchor="ctr">
            <a:noAutofit/>
          </a:bodyPr>
          <a:lstStyle/>
          <a:p>
            <a:pPr algn="r"/>
            <a:r>
              <a:rPr lang="en" altLang="ko-KR" sz="4400" b="1" dirty="0">
                <a:solidFill>
                  <a:schemeClr val="bg1"/>
                </a:solidFill>
              </a:rPr>
              <a:t>idle </a:t>
            </a:r>
            <a:r>
              <a:rPr lang="ko-KR" altLang="en-US" sz="4400" b="1" dirty="0">
                <a:solidFill>
                  <a:schemeClr val="bg1"/>
                </a:solidFill>
              </a:rPr>
              <a:t>설치</a:t>
            </a:r>
            <a:r>
              <a:rPr lang="en-US" altLang="ko-KR" sz="4400" b="1" dirty="0">
                <a:solidFill>
                  <a:schemeClr val="bg1"/>
                </a:solidFill>
              </a:rPr>
              <a:t>, </a:t>
            </a:r>
            <a:r>
              <a:rPr lang="ko-KR" altLang="en-US" sz="4400" b="1" dirty="0" err="1">
                <a:solidFill>
                  <a:schemeClr val="bg1"/>
                </a:solidFill>
              </a:rPr>
              <a:t>맥북용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03732" y="469118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7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http://www.python.org </a:t>
            </a:r>
            <a:r>
              <a:rPr lang="ko-KR" altLang="en-US" dirty="0"/>
              <a:t>접속 후 </a:t>
            </a:r>
            <a:r>
              <a:rPr lang="ko-KR" altLang="en-US" dirty="0" err="1"/>
              <a:t>맥용</a:t>
            </a:r>
            <a:r>
              <a:rPr lang="ko-KR" altLang="en-US" dirty="0"/>
              <a:t> 최신 버전은 찾기 쉬웠는가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설치 후 실행에 문제는 없는가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25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_02_02_idle </a:t>
            </a:r>
            <a:r>
              <a:rPr lang="ko-KR" altLang="en-US" dirty="0"/>
              <a:t>설치</a:t>
            </a:r>
            <a:r>
              <a:rPr lang="en-US" altLang="ko-KR" dirty="0"/>
              <a:t>, </a:t>
            </a:r>
            <a:r>
              <a:rPr lang="ko-KR" altLang="en-US" dirty="0" err="1"/>
              <a:t>맥북용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맥북용</a:t>
            </a:r>
            <a:r>
              <a:rPr lang="ko-KR" altLang="en-US" dirty="0"/>
              <a:t> </a:t>
            </a:r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설치해보기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0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FFA3C8E-5E5B-7049-9B04-B8EC997CB8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5244" y="2485627"/>
            <a:ext cx="4169783" cy="31426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</a:t>
            </a:r>
            <a:r>
              <a:rPr lang="ko-KR" altLang="en-US" dirty="0"/>
              <a:t> </a:t>
            </a:r>
            <a:r>
              <a:rPr lang="en-US" altLang="ko-KR" dirty="0"/>
              <a:t>OS, </a:t>
            </a:r>
            <a:r>
              <a:rPr lang="ko-KR" altLang="en-US" dirty="0"/>
              <a:t>설치 과정</a:t>
            </a:r>
            <a:r>
              <a:rPr lang="en-US" altLang="ko-KR" dirty="0"/>
              <a:t> (1/6)</a:t>
            </a:r>
            <a:endParaRPr lang="ko-KR" altLang="en-US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373695" y="3998006"/>
            <a:ext cx="1616929" cy="4678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꺾인 연결선 5"/>
          <p:cNvCxnSpPr>
            <a:cxnSpLocks/>
            <a:stCxn id="7" idx="2"/>
            <a:endCxn id="5" idx="1"/>
          </p:cNvCxnSpPr>
          <p:nvPr/>
        </p:nvCxnSpPr>
        <p:spPr>
          <a:xfrm rot="16200000" flipH="1">
            <a:off x="3122844" y="2981064"/>
            <a:ext cx="357928" cy="214377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70156" y="3227656"/>
            <a:ext cx="2519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클릭하면 자동으로 </a:t>
            </a:r>
            <a:r>
              <a:rPr lang="en-US" altLang="ko-KR" dirty="0"/>
              <a:t>OS</a:t>
            </a:r>
            <a:r>
              <a:rPr lang="ko-KR" altLang="en-US" dirty="0"/>
              <a:t>에 맞추어서 설치가 됨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59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D357B1B-3AAB-E248-BF25-D929EC4A8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470" y="2411825"/>
            <a:ext cx="4277268" cy="301884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CF2FA9E-D66A-F64C-B10F-B2CC18670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03" y="1690689"/>
            <a:ext cx="4277267" cy="301884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</a:t>
            </a:r>
            <a:r>
              <a:rPr lang="ko-KR" altLang="en-US" dirty="0"/>
              <a:t> </a:t>
            </a:r>
            <a:r>
              <a:rPr lang="en-US" altLang="ko-KR" dirty="0"/>
              <a:t>OS, </a:t>
            </a:r>
            <a:r>
              <a:rPr lang="ko-KR" altLang="en-US" dirty="0"/>
              <a:t>설치 과정</a:t>
            </a:r>
            <a:r>
              <a:rPr lang="en-US" altLang="ko-KR" dirty="0"/>
              <a:t> (2/6)</a:t>
            </a:r>
            <a:endParaRPr lang="ko-KR" altLang="en-US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076275" y="4404201"/>
            <a:ext cx="618209" cy="2830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8330874" y="5126101"/>
            <a:ext cx="618209" cy="2830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04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473" y="2366257"/>
            <a:ext cx="5008656" cy="354779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90689"/>
            <a:ext cx="4442759" cy="315064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</a:t>
            </a:r>
            <a:r>
              <a:rPr lang="ko-KR" altLang="en-US" dirty="0"/>
              <a:t> </a:t>
            </a:r>
            <a:r>
              <a:rPr lang="en-US" altLang="ko-KR" dirty="0"/>
              <a:t>OS, </a:t>
            </a:r>
            <a:r>
              <a:rPr lang="ko-KR" altLang="en-US" dirty="0"/>
              <a:t>설치 과정</a:t>
            </a:r>
            <a:r>
              <a:rPr lang="en-US" altLang="ko-KR" dirty="0"/>
              <a:t> (3/6)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453200" y="4473811"/>
            <a:ext cx="618209" cy="32411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499023" y="3682301"/>
            <a:ext cx="618209" cy="2830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35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077" y="2061486"/>
            <a:ext cx="4588492" cy="32448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46" y="1690689"/>
            <a:ext cx="4187236" cy="296700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</a:t>
            </a:r>
            <a:r>
              <a:rPr lang="ko-KR" altLang="en-US" dirty="0"/>
              <a:t> </a:t>
            </a:r>
            <a:r>
              <a:rPr lang="en-US" altLang="ko-KR" dirty="0"/>
              <a:t>OS, </a:t>
            </a:r>
            <a:r>
              <a:rPr lang="ko-KR" altLang="en-US" dirty="0"/>
              <a:t>설치 과정</a:t>
            </a:r>
            <a:r>
              <a:rPr lang="en-US" altLang="ko-KR" dirty="0"/>
              <a:t> (4/6)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3990077" y="4291521"/>
            <a:ext cx="618209" cy="2830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906647" y="4027714"/>
            <a:ext cx="622634" cy="1331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7793691" y="5023307"/>
            <a:ext cx="721659" cy="2830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031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</a:t>
            </a:r>
            <a:r>
              <a:rPr lang="ko-KR" altLang="en-US" dirty="0"/>
              <a:t> </a:t>
            </a:r>
            <a:r>
              <a:rPr lang="en-US" altLang="ko-KR" dirty="0"/>
              <a:t>OS, </a:t>
            </a:r>
            <a:r>
              <a:rPr lang="ko-KR" altLang="en-US" dirty="0"/>
              <a:t>설치 과정</a:t>
            </a:r>
            <a:r>
              <a:rPr lang="en-US" altLang="ko-KR" dirty="0"/>
              <a:t> (5/6)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628650" y="1772438"/>
            <a:ext cx="5171779" cy="3653082"/>
            <a:chOff x="1986110" y="2201173"/>
            <a:chExt cx="5171779" cy="365308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86110" y="2201173"/>
              <a:ext cx="5171779" cy="3653082"/>
            </a:xfrm>
            <a:prstGeom prst="rect">
              <a:avLst/>
            </a:prstGeom>
          </p:spPr>
        </p:pic>
        <p:sp>
          <p:nvSpPr>
            <p:cNvPr id="7" name="모서리가 둥근 직사각형 6"/>
            <p:cNvSpPr/>
            <p:nvPr/>
          </p:nvSpPr>
          <p:spPr>
            <a:xfrm>
              <a:off x="4061367" y="3359193"/>
              <a:ext cx="1371245" cy="24462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5278039" y="3817021"/>
              <a:ext cx="987501" cy="210693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162097" y="3153102"/>
              <a:ext cx="651641" cy="1261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365" y="2390456"/>
            <a:ext cx="4010279" cy="284626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41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Mac</a:t>
            </a:r>
            <a:r>
              <a:rPr lang="ko-KR" altLang="en-US" dirty="0"/>
              <a:t> </a:t>
            </a:r>
            <a:r>
              <a:rPr lang="en-US" altLang="ko-KR" dirty="0"/>
              <a:t>OS, </a:t>
            </a:r>
            <a:r>
              <a:rPr lang="ko-KR" altLang="en-US" dirty="0"/>
              <a:t>설치 과정</a:t>
            </a:r>
            <a:r>
              <a:rPr lang="en-US" altLang="ko-KR" dirty="0"/>
              <a:t> (6/6)</a:t>
            </a:r>
            <a:endParaRPr lang="ko-KR" altLang="en-US" dirty="0"/>
          </a:p>
        </p:txBody>
      </p:sp>
      <p:sp>
        <p:nvSpPr>
          <p:cNvPr id="5" name="내용 개체 틀 2"/>
          <p:cNvSpPr txBox="1">
            <a:spLocks/>
          </p:cNvSpPr>
          <p:nvPr/>
        </p:nvSpPr>
        <p:spPr>
          <a:xfrm>
            <a:off x="628650" y="197379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실행 경로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Finder </a:t>
            </a:r>
            <a:r>
              <a:rPr lang="mr-IN" altLang="ko-KR" dirty="0"/>
              <a:t>–</a:t>
            </a:r>
            <a:r>
              <a:rPr lang="en-US" altLang="ko-KR" dirty="0"/>
              <a:t> </a:t>
            </a:r>
            <a:r>
              <a:rPr lang="ko-KR" altLang="en-US" dirty="0"/>
              <a:t>응용프로그램 </a:t>
            </a:r>
            <a:r>
              <a:rPr lang="mr-IN" altLang="ko-KR" dirty="0"/>
              <a:t>–</a:t>
            </a:r>
            <a:r>
              <a:rPr lang="ko-KR" altLang="en-US" dirty="0"/>
              <a:t> </a:t>
            </a:r>
            <a:r>
              <a:rPr lang="en-US" altLang="ko-KR"/>
              <a:t>Python 3.10 </a:t>
            </a:r>
            <a:r>
              <a:rPr lang="mr-IN" altLang="ko-KR" dirty="0"/>
              <a:t>–</a:t>
            </a:r>
            <a:r>
              <a:rPr lang="en-US" altLang="ko-KR" dirty="0"/>
              <a:t> IDLE </a:t>
            </a:r>
            <a:endParaRPr lang="ko-KR" altLang="en-US" dirty="0"/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E50D005-D5E1-E040-8E05-D8DE9F2EF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72" y="3180833"/>
            <a:ext cx="8267178" cy="246087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951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IDLE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 dirty="0" err="1"/>
              <a:t>Python.org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25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4581</TotalTime>
  <Words>137</Words>
  <Application>Microsoft Office PowerPoint</Application>
  <PresentationFormat>화면 슬라이드 쇼(4:3)</PresentationFormat>
  <Paragraphs>38</Paragraphs>
  <Slides>11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Mangal</vt:lpstr>
      <vt:lpstr>맑은 고딕</vt:lpstr>
      <vt:lpstr>함초롬바탕</vt:lpstr>
      <vt:lpstr>Arial</vt:lpstr>
      <vt:lpstr>Century Gothic</vt:lpstr>
      <vt:lpstr>Wingdings 3</vt:lpstr>
      <vt:lpstr>이온</vt:lpstr>
      <vt:lpstr>idle 설치, 맥북용 1주차_02_02</vt:lpstr>
      <vt:lpstr>학습목표</vt:lpstr>
      <vt:lpstr>Mac OS, 설치 과정 (1/6)</vt:lpstr>
      <vt:lpstr>Mac OS, 설치 과정 (2/6)</vt:lpstr>
      <vt:lpstr>Mac OS, 설치 과정 (3/6)</vt:lpstr>
      <vt:lpstr>Mac OS, 설치 과정 (4/6)</vt:lpstr>
      <vt:lpstr>Mac OS, 설치 과정 (5/6)</vt:lpstr>
      <vt:lpstr>Mac OS, 설치 과정 (6/6)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376</cp:revision>
  <dcterms:created xsi:type="dcterms:W3CDTF">2015-11-07T02:06:58Z</dcterms:created>
  <dcterms:modified xsi:type="dcterms:W3CDTF">2022-07-18T05:12:33Z</dcterms:modified>
</cp:coreProperties>
</file>