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6" r:id="rId2"/>
    <p:sldId id="257" r:id="rId3"/>
    <p:sldId id="29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3" r:id="rId13"/>
    <p:sldId id="283" r:id="rId14"/>
    <p:sldId id="284" r:id="rId15"/>
    <p:sldId id="291" r:id="rId16"/>
    <p:sldId id="285" r:id="rId17"/>
    <p:sldId id="292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156" autoAdjust="0"/>
  </p:normalViewPr>
  <p:slideViewPr>
    <p:cSldViewPr snapToGrid="0">
      <p:cViewPr varScale="1">
        <p:scale>
          <a:sx n="98" d="100"/>
          <a:sy n="98" d="100"/>
        </p:scale>
        <p:origin x="58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54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C51E-85EC-40BF-AD2F-09E1AB427717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5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1014-9D99-4E58-B377-EACF0036D75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D84E-500A-41D6-A4F6-71ACBE9922B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6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4D46-77A3-4589-A7D8-3C27A7BC686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62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5D2E-7867-427B-9C88-89E65A4FC57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2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D332-DF39-4254-A790-F76B52469BC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1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7766-5644-4430-8589-D96CE8AB7522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73E-C2B0-41FB-BFD0-B4866B803FC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6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1931-061D-46DA-8C42-4D5586C85AE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5896-CCB3-49CA-AF5F-54B54F89C86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8F40-F239-4458-BFE4-00C606BD7E20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128-3A0B-4612-87D8-E5D740FC43C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4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0E26-A4C5-44CF-93C1-FC54245005B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973-4A3E-49C3-AC99-5034C0F69F7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0ED-DB3D-4586-9845-A3BD654998B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2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CC3E-7EE4-4848-9E16-9681290E673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7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EA0A-2699-4565-AB2D-E3B69C4D26A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0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860015-7A85-4803-87F3-97857BF0773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en" altLang="ko-KR" sz="4400" b="1" dirty="0">
                <a:solidFill>
                  <a:schemeClr val="bg1"/>
                </a:solidFill>
              </a:rPr>
              <a:t>idle </a:t>
            </a:r>
            <a:r>
              <a:rPr lang="ko-KR" altLang="en-US" sz="4400" b="1" dirty="0">
                <a:solidFill>
                  <a:schemeClr val="bg1"/>
                </a:solidFill>
              </a:rPr>
              <a:t>사용해 보기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3572" y="469392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사용 예제 </a:t>
            </a:r>
            <a:r>
              <a:rPr lang="en-US" altLang="ko-KR" sz="3600" dirty="0"/>
              <a:t>(Text)</a:t>
            </a:r>
            <a:endParaRPr lang="ko-KR" altLang="en-US" sz="36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78540" y="1908789"/>
            <a:ext cx="4754616" cy="269707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42305" y="1992662"/>
            <a:ext cx="54697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milesDriven = input("Enter miles driven:")</a:t>
            </a:r>
          </a:p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milesDriven = float(milesDriven)</a:t>
            </a:r>
          </a:p>
          <a:p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gallonsUsed = input("Enter gallons used:")</a:t>
            </a:r>
          </a:p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gallonsUsed = float(gallonsUsed)</a:t>
            </a:r>
          </a:p>
          <a:p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mpg = milesDriven / gallonsUsed</a:t>
            </a:r>
          </a:p>
          <a:p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print("Miles per gallon:",mpg)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5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사용 예제 </a:t>
            </a:r>
            <a:r>
              <a:rPr lang="en-US" altLang="ko-KR" sz="3600" dirty="0"/>
              <a:t>(move)</a:t>
            </a:r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628650" y="1703364"/>
            <a:ext cx="422829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from tkinter import *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tk = Tk()</a:t>
            </a:r>
          </a:p>
          <a:p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canvas = Canvas(tk, width=400, height=400)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canvas.pack()</a:t>
            </a:r>
          </a:p>
          <a:p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my_t = canvas.create_polygon(10,10,10,60,50,35,fill='pink', outline='black')</a:t>
            </a:r>
          </a:p>
          <a:p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 movetriangle(event):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  event.keysym=='Up':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canvas.move(my_t,0,-3)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canvas.itemconfig(my_t, fill='pink')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elif event.keysym=='Down':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canvas.move(my_t,0,3)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canvas.itemconfig(my_t, fill='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grey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’)</a:t>
            </a:r>
          </a:p>
          <a:p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8689" y="1585916"/>
            <a:ext cx="4273295" cy="341630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2BB51C-BF43-BE45-8B7D-6A105FC83CBA}"/>
              </a:ext>
            </a:extLst>
          </p:cNvPr>
          <p:cNvSpPr/>
          <p:nvPr/>
        </p:nvSpPr>
        <p:spPr>
          <a:xfrm>
            <a:off x="4988559" y="1846973"/>
            <a:ext cx="422829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event.keysym=='Left':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canvas.move(my_t,-3, 0)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canvas.itemconfig(my_t, fill='lightblue')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else :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canvas.move(my_t,3,0)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canvas.itemconfig(my_t, fill='white')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canvas.bind_all('&lt;KeyPress-Up&gt;', movetriangle)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canvas.bind_all('&lt;KeyPress-Down&gt;', movetriangle)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canvas.bind_all('&lt;KeyPress-Left&gt;', movetriangle)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canvas.bind_all('&lt;KeyPress-Right&gt;', movetriangle)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65D04DC6-FC8C-8A44-9CCD-328EB91A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600" y="1653248"/>
            <a:ext cx="3935995" cy="251110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5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사용 예제 </a:t>
            </a:r>
            <a:r>
              <a:rPr lang="en-US" altLang="ko-KR" sz="3600" dirty="0"/>
              <a:t>(move)</a:t>
            </a:r>
            <a:endParaRPr lang="ko-KR" altLang="en-US" sz="3600" dirty="0"/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48" y="2245281"/>
            <a:ext cx="2552351" cy="264688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3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사용 예제 </a:t>
            </a:r>
            <a:r>
              <a:rPr lang="en-US" altLang="ko-KR" sz="3600" dirty="0"/>
              <a:t>(draw)</a:t>
            </a:r>
            <a:endParaRPr lang="ko-KR" altLang="en-US" sz="36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766328"/>
            <a:ext cx="5636683" cy="42268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3751" y="1780656"/>
            <a:ext cx="547060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import turtle</a:t>
            </a: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wn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turtle.Screen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wn.bgcolor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(“light green")</a:t>
            </a: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 = 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turtle.Turtle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t.shape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("turtle")</a:t>
            </a:r>
          </a:p>
          <a:p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t.color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("pink")</a:t>
            </a: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t.penup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               # This is new</a:t>
            </a: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size = 20</a:t>
            </a: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range(50):</a:t>
            </a: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t.stamp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            # Leave an impression on the canvas</a:t>
            </a: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size = size + 3         # Increase the size on every iteration</a:t>
            </a: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t.forward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(size)      # Move 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tess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along</a:t>
            </a: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t.right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(24)            #  ...  and turn her</a:t>
            </a: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591" y="1606774"/>
            <a:ext cx="3538923" cy="30687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사용 예제 </a:t>
            </a:r>
            <a:r>
              <a:rPr lang="en-US" altLang="ko-KR" sz="3600" dirty="0"/>
              <a:t>(web)</a:t>
            </a:r>
            <a:endParaRPr lang="ko-KR" altLang="en-US" sz="36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7956" y="1593142"/>
            <a:ext cx="4888444" cy="476701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780869" y="1664617"/>
            <a:ext cx="479966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from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tkinter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import *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NewFile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: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print("New File!")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OpenFile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: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print(“Open File!”)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About() :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print("This is a simple example of a menu")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root =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Tk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menu = Menu(root)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root.config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(menu=menu)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filemenu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Menu(menu)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menu.add_cascade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(label="File", menu=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filemenu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filemenu.add_command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(label="New", command=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NewFile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filemenu.add_command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(label="Open...“, command=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OpenFile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filemenu.add_separator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filemenu.add_command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(label="Exit", command=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root.quit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helpmenu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Menu(menu)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menu.add_cascade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(label="Help", menu=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helpmenu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helpmenu.add_command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(label="About...", command=About)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mainloop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9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사용 예제 </a:t>
            </a:r>
            <a:r>
              <a:rPr lang="en-US" altLang="ko-KR" sz="3600" dirty="0"/>
              <a:t>(file Input Output)</a:t>
            </a: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7956" y="1593142"/>
            <a:ext cx="4888444" cy="476701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914400" y="190520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inf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open('poem.txt', 'r')</a:t>
            </a:r>
          </a:p>
          <a:p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NumWord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[]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range(9):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fline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inf.readline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flist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dirty="0" err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fline.split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err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NumWord.append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flist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))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NumWord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inf.close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22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IDLE </a:t>
            </a:r>
            <a:r>
              <a:rPr lang="ko-KR" altLang="en-US" dirty="0"/>
              <a:t>처음으로 사용해 보기</a:t>
            </a:r>
            <a:endParaRPr lang="en-US" altLang="ko-KR" dirty="0"/>
          </a:p>
          <a:p>
            <a:pPr lvl="1"/>
            <a:r>
              <a:rPr lang="ko-KR" altLang="en-US" dirty="0"/>
              <a:t>상호작용 모드</a:t>
            </a:r>
            <a:endParaRPr lang="en-US" altLang="ko-KR" dirty="0"/>
          </a:p>
          <a:p>
            <a:pPr lvl="1"/>
            <a:r>
              <a:rPr lang="ko-KR" altLang="en-US" dirty="0"/>
              <a:t>스크립트 모드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2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 상호작용 방식과 스크립트 모드의 차이점을 설명하시오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파일을 클릭하면 </a:t>
            </a:r>
            <a:r>
              <a:rPr lang="en-US" altLang="ko-KR" dirty="0"/>
              <a:t>IDLE</a:t>
            </a:r>
            <a:r>
              <a:rPr lang="ko-KR" altLang="en-US" dirty="0"/>
              <a:t>와 바로 연결되지 않는다</a:t>
            </a:r>
            <a:r>
              <a:rPr lang="en-US" altLang="ko-KR" dirty="0"/>
              <a:t>. </a:t>
            </a:r>
            <a:r>
              <a:rPr lang="ko-KR" altLang="en-US" dirty="0"/>
              <a:t>어떻게 하여야 연결이 되는지 말해보세요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7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_02_03_idle </a:t>
            </a:r>
            <a:r>
              <a:rPr lang="ko-KR" altLang="en-US" dirty="0"/>
              <a:t>사용해 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 설치 후 사용해보기</a:t>
            </a:r>
            <a:endParaRPr lang="en-US" altLang="ko-KR" dirty="0"/>
          </a:p>
          <a:p>
            <a:r>
              <a:rPr lang="ko-KR" altLang="en-US" dirty="0"/>
              <a:t>상호작용 방식으로 사용하기</a:t>
            </a:r>
            <a:endParaRPr lang="en-US" altLang="ko-KR" dirty="0"/>
          </a:p>
          <a:p>
            <a:r>
              <a:rPr lang="ko-KR" altLang="en-US" dirty="0"/>
              <a:t>스크립트 모드로 사용하기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Idle </a:t>
            </a:r>
            <a:r>
              <a:rPr lang="ko-KR" altLang="en-US" smtClean="0"/>
              <a:t>실행하기</a:t>
            </a:r>
            <a:endParaRPr lang="ko-KR" altLang="en-US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2" y="2776432"/>
            <a:ext cx="6711950" cy="38505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A2AFF2A-1F53-FF48-835B-1A2B5FAE5137}"/>
              </a:ext>
            </a:extLst>
          </p:cNvPr>
          <p:cNvSpPr/>
          <p:nvPr/>
        </p:nvSpPr>
        <p:spPr>
          <a:xfrm>
            <a:off x="7178213" y="2644112"/>
            <a:ext cx="723161" cy="6496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 smtClean="0"/>
              <a:t>작업 표시줄에서 실행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1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실행해 보기</a:t>
            </a:r>
            <a:r>
              <a:rPr lang="en-US" altLang="ko-KR"/>
              <a:t>, IDLE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1" y="1853248"/>
            <a:ext cx="6754930" cy="2657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396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</a:t>
            </a:r>
            <a:r>
              <a:rPr lang="en-US" altLang="ko-KR" dirty="0" err="1"/>
              <a:t>DeveLopment</a:t>
            </a:r>
            <a:r>
              <a:rPr lang="en-US" altLang="ko-KR" dirty="0"/>
              <a:t>  Environment for Python</a:t>
            </a:r>
          </a:p>
          <a:p>
            <a:endParaRPr lang="en-US" altLang="ko-KR" dirty="0"/>
          </a:p>
          <a:p>
            <a:r>
              <a:rPr lang="en-US" altLang="ko-KR" dirty="0"/>
              <a:t>the Python IDE built with the </a:t>
            </a:r>
            <a:r>
              <a:rPr lang="en-US" altLang="ko-KR" dirty="0" err="1"/>
              <a:t>Tkinter</a:t>
            </a:r>
            <a:r>
              <a:rPr lang="en-US" altLang="ko-KR" dirty="0"/>
              <a:t> GUI toolkit</a:t>
            </a:r>
          </a:p>
          <a:p>
            <a:pPr lvl="1"/>
            <a:r>
              <a:rPr lang="ko-KR" altLang="en-US" dirty="0" err="1"/>
              <a:t>파이썬으로</a:t>
            </a:r>
            <a:r>
              <a:rPr lang="ko-KR" altLang="en-US" dirty="0"/>
              <a:t> 만들어졌으며</a:t>
            </a:r>
            <a:r>
              <a:rPr lang="en-US" altLang="ko-KR" dirty="0"/>
              <a:t>, </a:t>
            </a:r>
            <a:r>
              <a:rPr lang="en-US" altLang="ko-KR" dirty="0" err="1"/>
              <a:t>Tkinter</a:t>
            </a:r>
            <a:r>
              <a:rPr lang="en-US" altLang="ko-KR" dirty="0"/>
              <a:t> GUI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윈도우와 유닉스에서 사용 가능</a:t>
            </a:r>
            <a:endParaRPr lang="en-US" altLang="ko-KR" dirty="0"/>
          </a:p>
          <a:p>
            <a:pPr lvl="1"/>
            <a:r>
              <a:rPr lang="ko-KR" altLang="en-US" dirty="0"/>
              <a:t>여러 개의 작업 가능하고</a:t>
            </a:r>
            <a:r>
              <a:rPr lang="en-US" altLang="ko-KR" dirty="0"/>
              <a:t>, </a:t>
            </a:r>
            <a:r>
              <a:rPr lang="ko-KR" altLang="en-US" dirty="0"/>
              <a:t>입력 취소 기능 제공</a:t>
            </a:r>
            <a:endParaRPr lang="en-US" altLang="ko-KR" dirty="0"/>
          </a:p>
          <a:p>
            <a:pPr lvl="1"/>
            <a:r>
              <a:rPr lang="ko-KR" altLang="en-US" dirty="0"/>
              <a:t>간단한 디버깅 기능 제공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7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IDLE</a:t>
            </a:r>
            <a:r>
              <a:rPr lang="ko-KR" altLang="en-US"/>
              <a:t>실행 </a:t>
            </a:r>
            <a:r>
              <a:rPr lang="en-US" altLang="ko-KR"/>
              <a:t>– </a:t>
            </a:r>
            <a:r>
              <a:rPr lang="ko-KR" altLang="en-US"/>
              <a:t>상호작용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460" y="1728460"/>
            <a:ext cx="6711654" cy="4195481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인터프리터 사용</a:t>
            </a:r>
            <a:endParaRPr lang="en-US" altLang="ko-KR" dirty="0"/>
          </a:p>
          <a:p>
            <a:pPr lvl="1"/>
            <a:r>
              <a:rPr lang="en-US" altLang="ko-KR" dirty="0"/>
              <a:t>interactive mode </a:t>
            </a:r>
          </a:p>
          <a:p>
            <a:pPr lvl="1"/>
            <a:r>
              <a:rPr lang="en-US" altLang="ko-KR" dirty="0"/>
              <a:t>&gt;&gt;&gt; 1 + 1</a:t>
            </a:r>
          </a:p>
          <a:p>
            <a:pPr lvl="1"/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&gt;&gt;&gt; print(“Hello World!”)</a:t>
            </a:r>
          </a:p>
          <a:p>
            <a:pPr lvl="1"/>
            <a:r>
              <a:rPr lang="en-US" altLang="ko-KR" dirty="0"/>
              <a:t>Hello World!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06" y="4261929"/>
            <a:ext cx="6101331" cy="20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2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07" y="2920198"/>
            <a:ext cx="3932718" cy="39378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IDLE</a:t>
            </a:r>
            <a:r>
              <a:rPr lang="ko-KR" altLang="en-US" sz="4000" dirty="0"/>
              <a:t>실행 </a:t>
            </a:r>
            <a:r>
              <a:rPr lang="en-US" altLang="ko-KR" sz="4000" dirty="0"/>
              <a:t>– </a:t>
            </a:r>
            <a:r>
              <a:rPr lang="ko-KR" altLang="en-US" sz="4000" dirty="0"/>
              <a:t>스크립트 방식</a:t>
            </a:r>
            <a:r>
              <a:rPr lang="en-US" altLang="ko-KR" sz="4000" dirty="0"/>
              <a:t>(1/3)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스크립트는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로 끝나는 파일로 저장</a:t>
            </a:r>
            <a:endParaRPr lang="en-US" altLang="ko-KR" dirty="0"/>
          </a:p>
          <a:p>
            <a:r>
              <a:rPr lang="en-US" altLang="ko-KR" dirty="0"/>
              <a:t>“File”</a:t>
            </a:r>
            <a:r>
              <a:rPr lang="ko-KR" altLang="en-US" dirty="0"/>
              <a:t>을 클릭 후</a:t>
            </a:r>
            <a:r>
              <a:rPr lang="en-US" altLang="ko-KR" dirty="0"/>
              <a:t> – “New file”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키보드로 입력</a:t>
            </a:r>
            <a:endParaRPr lang="en-US" altLang="ko-KR" dirty="0"/>
          </a:p>
          <a:p>
            <a:pPr lvl="1"/>
            <a:r>
              <a:rPr lang="en-US" altLang="ko-KR" dirty="0"/>
              <a:t>print(1+1)</a:t>
            </a:r>
          </a:p>
          <a:p>
            <a:pPr lvl="1"/>
            <a:r>
              <a:rPr lang="en-US" altLang="ko-KR" dirty="0"/>
              <a:t>print(“Hello World!”)</a:t>
            </a:r>
          </a:p>
          <a:p>
            <a:r>
              <a:rPr lang="ko-KR" altLang="en-US" dirty="0"/>
              <a:t>저장 후 실행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F5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34478" y="6023012"/>
            <a:ext cx="788815" cy="3263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25" y="1361440"/>
            <a:ext cx="4685009" cy="52933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IDLE</a:t>
            </a:r>
            <a:r>
              <a:rPr lang="ko-KR" altLang="en-US" sz="4000" dirty="0"/>
              <a:t>실행 </a:t>
            </a:r>
            <a:r>
              <a:rPr lang="en-US" altLang="ko-KR" sz="4000" dirty="0"/>
              <a:t>– </a:t>
            </a:r>
            <a:r>
              <a:rPr lang="ko-KR" altLang="en-US" sz="4000" dirty="0"/>
              <a:t>스크립트 방식</a:t>
            </a:r>
            <a:r>
              <a:rPr lang="en-US" altLang="ko-KR" sz="4000" dirty="0"/>
              <a:t>(2/3)</a:t>
            </a:r>
            <a:endParaRPr lang="ko-KR" altLang="en-US" sz="4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72203" y="5821269"/>
            <a:ext cx="473742" cy="2279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07141" y="6322522"/>
            <a:ext cx="611236" cy="203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0" y="1884113"/>
            <a:ext cx="8278380" cy="30865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IDLE</a:t>
            </a:r>
            <a:r>
              <a:rPr lang="ko-KR" altLang="en-US" sz="4000" dirty="0"/>
              <a:t>실행 </a:t>
            </a:r>
            <a:r>
              <a:rPr lang="en-US" altLang="ko-KR" sz="4000" dirty="0"/>
              <a:t>– </a:t>
            </a:r>
            <a:r>
              <a:rPr lang="ko-KR" altLang="en-US" sz="4000" dirty="0"/>
              <a:t>스크립트 방식</a:t>
            </a:r>
            <a:r>
              <a:rPr lang="en-US" altLang="ko-KR" sz="4000" dirty="0"/>
              <a:t>(3/3)</a:t>
            </a:r>
            <a:endParaRPr lang="ko-KR" altLang="en-US" sz="4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8693" y="4003425"/>
            <a:ext cx="7564374" cy="7914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2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4613</TotalTime>
  <Words>613</Words>
  <Application>Microsoft Office PowerPoint</Application>
  <PresentationFormat>화면 슬라이드 쇼(4:3)</PresentationFormat>
  <Paragraphs>158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함초롬바탕</vt:lpstr>
      <vt:lpstr>Arial</vt:lpstr>
      <vt:lpstr>Century Gothic</vt:lpstr>
      <vt:lpstr>Wingdings 3</vt:lpstr>
      <vt:lpstr>이온</vt:lpstr>
      <vt:lpstr>idle 사용해 보기 1주차_02_03</vt:lpstr>
      <vt:lpstr>학습목표</vt:lpstr>
      <vt:lpstr>Idle 실행하기</vt:lpstr>
      <vt:lpstr>실행해 보기, IDLE</vt:lpstr>
      <vt:lpstr>IDLE </vt:lpstr>
      <vt:lpstr>IDLE실행 – 상호작용 방식</vt:lpstr>
      <vt:lpstr>IDLE실행 – 스크립트 방식(1/3)</vt:lpstr>
      <vt:lpstr>IDLE실행 – 스크립트 방식(2/3)</vt:lpstr>
      <vt:lpstr>IDLE실행 – 스크립트 방식(3/3)</vt:lpstr>
      <vt:lpstr>사용 예제 (Text)</vt:lpstr>
      <vt:lpstr>사용 예제 (move)</vt:lpstr>
      <vt:lpstr>사용 예제 (move)</vt:lpstr>
      <vt:lpstr>사용 예제 (draw)</vt:lpstr>
      <vt:lpstr>사용 예제 (web)</vt:lpstr>
      <vt:lpstr>사용 예제 (file Input Output)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382</cp:revision>
  <dcterms:created xsi:type="dcterms:W3CDTF">2015-11-07T02:06:58Z</dcterms:created>
  <dcterms:modified xsi:type="dcterms:W3CDTF">2023-01-28T05:45:20Z</dcterms:modified>
</cp:coreProperties>
</file>