
<file path=[Content_Types].xml><?xml version="1.0" encoding="utf-8"?>
<Types xmlns="http://schemas.openxmlformats.org/package/2006/content-types">
  <Default Extension="png" ContentType="image/png"/>
  <Default Extension="tmp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6"/>
  </p:notesMasterIdLst>
  <p:sldIdLst>
    <p:sldId id="256" r:id="rId2"/>
    <p:sldId id="257" r:id="rId3"/>
    <p:sldId id="258" r:id="rId4"/>
    <p:sldId id="260" r:id="rId5"/>
    <p:sldId id="295" r:id="rId6"/>
    <p:sldId id="261" r:id="rId7"/>
    <p:sldId id="296" r:id="rId8"/>
    <p:sldId id="303" r:id="rId9"/>
    <p:sldId id="300" r:id="rId10"/>
    <p:sldId id="301" r:id="rId11"/>
    <p:sldId id="302" r:id="rId12"/>
    <p:sldId id="285" r:id="rId13"/>
    <p:sldId id="297" r:id="rId14"/>
    <p:sldId id="290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74" autoAdjust="0"/>
    <p:restoredTop sz="91156" autoAdjust="0"/>
  </p:normalViewPr>
  <p:slideViewPr>
    <p:cSldViewPr snapToGrid="0">
      <p:cViewPr varScale="1">
        <p:scale>
          <a:sx n="94" d="100"/>
          <a:sy n="94" d="100"/>
        </p:scale>
        <p:origin x="10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983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2022-07-18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8444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47991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862548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929AF3-7CAC-486E-937B-8FCCDC70769E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3591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FD41D-199B-41BC-AA68-B280A561D68E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790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2E121-7E65-4854-B6CE-7C55CF8012AC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060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B4CC0-5A15-472C-8EAA-D0E11D19E088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0627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B3223-DEB9-44CB-86CD-327D4BF1DFBD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2725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91FEA0-519A-462A-95E5-4995DBF1C2E7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63185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19492-8F1A-4C57-9D83-6044BE704C7F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1069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52974-ED29-4B95-BB2A-AC637797F26C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67698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CB8D91-6154-4EDC-B769-C6B15E95450B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544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9B0560-B392-4BF5-BEDA-31624864A6C0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4883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C3A64-72AF-4FC9-9631-88BADC3BBFEE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37756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65F0C3-C8F6-41B7-AD87-53081E992F97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3494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2774E-3170-4EC3-9543-9E5364872CAC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40476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A3C529-8DAA-4E9B-AAB4-B183AF1325FB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430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717234-DAA8-4667-854C-601B87C3C13E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68203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42FB3C-B344-4D69-9DB0-76D5EDE6CA81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07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4EFF5A-7445-49B4-9655-E1399513AEF0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5084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A541CFF1-9593-42A6-9CCB-4371E53BD8C0}" type="datetime1">
              <a:rPr lang="ko-KR" altLang="en-US" smtClean="0"/>
              <a:t>2022-07-18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3388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naconda.com/products/individua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1014" y="2726357"/>
            <a:ext cx="6319789" cy="1367882"/>
          </a:xfrm>
        </p:spPr>
        <p:txBody>
          <a:bodyPr anchor="ctr">
            <a:noAutofit/>
          </a:bodyPr>
          <a:lstStyle/>
          <a:p>
            <a:pPr algn="r"/>
            <a:r>
              <a:rPr lang="en-US" altLang="ko-KR" sz="4400" b="1" dirty="0">
                <a:solidFill>
                  <a:schemeClr val="bg1"/>
                </a:solidFill>
              </a:rPr>
              <a:t>anaconda </a:t>
            </a:r>
            <a:r>
              <a:rPr lang="ko-KR" altLang="en-US" sz="4400" b="1" dirty="0">
                <a:solidFill>
                  <a:schemeClr val="bg1"/>
                </a:solidFill>
              </a:rPr>
              <a:t>설치와 실행</a:t>
            </a:r>
            <a:r>
              <a:rPr lang="en-US" altLang="ko-KR" sz="4400" b="1" dirty="0">
                <a:solidFill>
                  <a:schemeClr val="bg1"/>
                </a:solidFill>
              </a:rPr>
              <a:t/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b="1" dirty="0">
                <a:solidFill>
                  <a:schemeClr val="bg1"/>
                </a:solidFill>
              </a:rPr>
              <a:t>1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891972" y="4999559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endParaRPr lang="en-US" altLang="ko-KR" sz="2000" dirty="0">
              <a:solidFill>
                <a:schemeClr val="tx1"/>
              </a:solidFill>
            </a:endParaRPr>
          </a:p>
          <a:p>
            <a:pPr algn="r"/>
            <a:r>
              <a:rPr lang="en-US" altLang="ko-KR" sz="2000" dirty="0">
                <a:solidFill>
                  <a:schemeClr val="tx1"/>
                </a:solidFill>
              </a:rPr>
              <a:t> </a:t>
            </a: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56701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922337" cy="1400530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사용하기</a:t>
            </a:r>
            <a:r>
              <a:rPr lang="en-US" altLang="ko-KR" dirty="0"/>
              <a:t>(2/3)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1CDB6A7B-0821-4F49-AD9C-49AA6445B0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09" y="1995948"/>
            <a:ext cx="8473757" cy="3280524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2981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922337" cy="1400530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사용하기</a:t>
            </a:r>
            <a:r>
              <a:rPr lang="en-US" altLang="ko-KR" dirty="0"/>
              <a:t>(3/3)</a:t>
            </a:r>
            <a:endParaRPr lang="ko-KR" altLang="en-US" dirty="0"/>
          </a:p>
        </p:txBody>
      </p:sp>
      <p:pic>
        <p:nvPicPr>
          <p:cNvPr id="11" name="내용 개체 틀 10" descr="텍스트이(가) 표시된 사진&#10;&#10;자동 생성된 설명">
            <a:extLst>
              <a:ext uri="{FF2B5EF4-FFF2-40B4-BE49-F238E27FC236}">
                <a16:creationId xmlns:a16="http://schemas.microsoft.com/office/drawing/2014/main" id="{58190AB9-CBD1-164B-9E08-D21897C0E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314" y="1660924"/>
            <a:ext cx="6419022" cy="4209878"/>
          </a:xfrm>
        </p:spPr>
      </p:pic>
      <p:sp>
        <p:nvSpPr>
          <p:cNvPr id="3" name="모서리가 둥근 직사각형 2"/>
          <p:cNvSpPr/>
          <p:nvPr/>
        </p:nvSpPr>
        <p:spPr>
          <a:xfrm>
            <a:off x="3494526" y="2424922"/>
            <a:ext cx="663192" cy="391885"/>
          </a:xfrm>
          <a:prstGeom prst="round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/>
          <p:cNvCxnSpPr>
            <a:stCxn id="3" idx="3"/>
          </p:cNvCxnSpPr>
          <p:nvPr/>
        </p:nvCxnSpPr>
        <p:spPr>
          <a:xfrm flipV="1">
            <a:off x="4157718" y="1776130"/>
            <a:ext cx="2599287" cy="844735"/>
          </a:xfrm>
          <a:prstGeom prst="straightConnector1">
            <a:avLst/>
          </a:prstGeom>
          <a:ln>
            <a:solidFill>
              <a:schemeClr val="tx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899982" y="1623646"/>
            <a:ext cx="6463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82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파이썬</a:t>
            </a:r>
            <a:r>
              <a:rPr lang="ko-KR" altLang="en-US" dirty="0"/>
              <a:t> </a:t>
            </a:r>
            <a:r>
              <a:rPr lang="en-US" altLang="ko-KR" dirty="0"/>
              <a:t>anaconda </a:t>
            </a:r>
            <a:r>
              <a:rPr lang="ko-KR" altLang="en-US" dirty="0"/>
              <a:t>설치</a:t>
            </a:r>
            <a:endParaRPr lang="en-US" altLang="ko-KR" dirty="0"/>
          </a:p>
          <a:p>
            <a:pPr lvl="1"/>
            <a:r>
              <a:rPr lang="en-US" altLang="ko-KR"/>
              <a:t>anaconda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85254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목표 달성 질문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 </a:t>
            </a:r>
            <a:r>
              <a:rPr lang="ko-KR" altLang="en-US" dirty="0"/>
              <a:t>설치는 잘 되었는가</a:t>
            </a:r>
            <a:r>
              <a:rPr lang="en-US" altLang="ko-KR" dirty="0"/>
              <a:t>?</a:t>
            </a:r>
          </a:p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사용시 실행은 어떻게 할까요</a:t>
            </a:r>
            <a:r>
              <a:rPr lang="en-US" altLang="ko-KR"/>
              <a:t>?</a:t>
            </a:r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8851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/>
              <a:t>감사합니다</a:t>
            </a:r>
          </a:p>
        </p:txBody>
      </p:sp>
      <p:sp>
        <p:nvSpPr>
          <p:cNvPr id="5" name="부제목 4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주차</a:t>
            </a:r>
            <a:r>
              <a:rPr lang="en-US" altLang="ko-KR" dirty="0"/>
              <a:t>_02_04_ anaconda </a:t>
            </a:r>
            <a:r>
              <a:rPr lang="ko-KR" altLang="en-US" dirty="0"/>
              <a:t>설치와 실행</a:t>
            </a:r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3449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anaconda</a:t>
            </a:r>
            <a:r>
              <a:rPr lang="ko-KR" altLang="en-US" dirty="0"/>
              <a:t>를 설치하기</a:t>
            </a:r>
            <a:endParaRPr lang="en-US" altLang="ko-KR" dirty="0"/>
          </a:p>
          <a:p>
            <a:r>
              <a:rPr lang="ko-KR" altLang="en-US" dirty="0"/>
              <a:t>설치 예제 실행해 보기</a:t>
            </a:r>
            <a:endParaRPr lang="en-US" altLang="ko-KR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8208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anaconda, </a:t>
            </a:r>
            <a:r>
              <a:rPr lang="ko-KR" altLang="en-US" dirty="0"/>
              <a:t>설치 과정</a:t>
            </a:r>
            <a:r>
              <a:rPr lang="en-US" altLang="ko-KR" dirty="0"/>
              <a:t>(1/5)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https://www.anaconda.com/products/individual</a:t>
            </a:r>
            <a:r>
              <a:rPr lang="en-US" altLang="ko-KR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268FCD-A081-E844-8B36-3D1131CB235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4748" y="2664230"/>
            <a:ext cx="6007234" cy="3377617"/>
          </a:xfrm>
          <a:prstGeom prst="rect">
            <a:avLst/>
          </a:prstGeom>
        </p:spPr>
      </p:pic>
      <p:sp>
        <p:nvSpPr>
          <p:cNvPr id="8" name="액자 7">
            <a:extLst>
              <a:ext uri="{FF2B5EF4-FFF2-40B4-BE49-F238E27FC236}">
                <a16:creationId xmlns:a16="http://schemas.microsoft.com/office/drawing/2014/main" id="{253645A8-3092-3145-9A2B-8A629D243C3A}"/>
              </a:ext>
            </a:extLst>
          </p:cNvPr>
          <p:cNvSpPr/>
          <p:nvPr/>
        </p:nvSpPr>
        <p:spPr>
          <a:xfrm>
            <a:off x="5059653" y="4735213"/>
            <a:ext cx="1406191" cy="201882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3145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anaconda, </a:t>
            </a:r>
            <a:r>
              <a:rPr lang="ko-KR" altLang="en-US" dirty="0"/>
              <a:t>설치 과정</a:t>
            </a:r>
            <a:r>
              <a:rPr lang="en-US" altLang="ko-KR" dirty="0"/>
              <a:t>(2/5)</a:t>
            </a:r>
            <a:endParaRPr lang="ko-KR" altLang="en-US" dirty="0"/>
          </a:p>
        </p:txBody>
      </p:sp>
      <p:pic>
        <p:nvPicPr>
          <p:cNvPr id="6" name="내용 개체 틀 5" descr="텍스트이(가) 표시된 사진&#10;&#10;자동 생성된 설명">
            <a:extLst>
              <a:ext uri="{FF2B5EF4-FFF2-40B4-BE49-F238E27FC236}">
                <a16:creationId xmlns:a16="http://schemas.microsoft.com/office/drawing/2014/main" id="{ACE83901-67AB-A142-AF60-0169CEC4D8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6920" y="1869822"/>
            <a:ext cx="4526087" cy="356519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0927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anaconda, </a:t>
            </a:r>
            <a:r>
              <a:rPr lang="ko-KR" altLang="en-US" dirty="0"/>
              <a:t>설치 과정</a:t>
            </a:r>
            <a:r>
              <a:rPr lang="en-US" altLang="ko-KR" dirty="0"/>
              <a:t>(3/5)</a:t>
            </a:r>
            <a:endParaRPr lang="ko-KR" altLang="en-US" dirty="0"/>
          </a:p>
        </p:txBody>
      </p:sp>
      <p:pic>
        <p:nvPicPr>
          <p:cNvPr id="7" name="내용 개체 틀 6" descr="텍스트이(가) 표시된 사진&#10;&#10;자동 생성된 설명">
            <a:extLst>
              <a:ext uri="{FF2B5EF4-FFF2-40B4-BE49-F238E27FC236}">
                <a16:creationId xmlns:a16="http://schemas.microsoft.com/office/drawing/2014/main" id="{4057682B-F25F-E84F-A0A8-3AA6C1A7DF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438" y="1977482"/>
            <a:ext cx="4578790" cy="3560262"/>
          </a:xfr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76198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anaconda, </a:t>
            </a:r>
            <a:r>
              <a:rPr lang="ko-KR" altLang="en-US" dirty="0"/>
              <a:t>설치 과정</a:t>
            </a:r>
            <a:r>
              <a:rPr lang="en-US" altLang="ko-KR" dirty="0"/>
              <a:t>(4/5)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1A938E1-D1FD-0943-ADEA-8D41E244BD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8884" y="1929296"/>
            <a:ext cx="3841078" cy="2999407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5267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anaconda, </a:t>
            </a:r>
            <a:r>
              <a:rPr lang="ko-KR" altLang="en-US" dirty="0"/>
              <a:t>설치 과정</a:t>
            </a:r>
            <a:r>
              <a:rPr lang="en-US" altLang="ko-KR" dirty="0"/>
              <a:t>(5/5)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DB6409F-5A1F-9142-955E-5BE67BE3DC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3910" y="1666657"/>
            <a:ext cx="4310273" cy="3338096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145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실행</a:t>
            </a:r>
          </a:p>
        </p:txBody>
      </p:sp>
      <p:pic>
        <p:nvPicPr>
          <p:cNvPr id="4" name="내용 개체 틀 3" descr="화면 캡처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1157" y="1914208"/>
            <a:ext cx="4255122" cy="4032090"/>
          </a:xfrm>
        </p:spPr>
      </p:pic>
      <p:sp>
        <p:nvSpPr>
          <p:cNvPr id="5" name="모서리가 둥근 직사각형 4"/>
          <p:cNvSpPr/>
          <p:nvPr/>
        </p:nvSpPr>
        <p:spPr>
          <a:xfrm>
            <a:off x="4803112" y="3074797"/>
            <a:ext cx="591472" cy="269988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/>
          <p:cNvCxnSpPr>
            <a:cxnSpLocks/>
            <a:stCxn id="5" idx="3"/>
          </p:cNvCxnSpPr>
          <p:nvPr/>
        </p:nvCxnSpPr>
        <p:spPr>
          <a:xfrm flipV="1">
            <a:off x="5394584" y="2753248"/>
            <a:ext cx="1709601" cy="45654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7104185" y="2568582"/>
            <a:ext cx="646331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dirty="0"/>
              <a:t>실행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69541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D892AE79-1A8A-BF47-ADCE-230E8B5E79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1" y="2323163"/>
            <a:ext cx="7930557" cy="3745462"/>
          </a:xfr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8922337" cy="1400530"/>
          </a:xfrm>
        </p:spPr>
        <p:txBody>
          <a:bodyPr/>
          <a:lstStyle/>
          <a:p>
            <a:r>
              <a:rPr lang="en-US" altLang="ko-KR" dirty="0" err="1"/>
              <a:t>Jupyter</a:t>
            </a:r>
            <a:r>
              <a:rPr lang="en-US" altLang="ko-KR" dirty="0"/>
              <a:t> notebook </a:t>
            </a:r>
            <a:r>
              <a:rPr lang="ko-KR" altLang="en-US" dirty="0"/>
              <a:t>사용하기</a:t>
            </a:r>
            <a:r>
              <a:rPr lang="en-US" altLang="ko-KR" dirty="0"/>
              <a:t>(1/3)</a:t>
            </a:r>
            <a:endParaRPr lang="ko-KR" altLang="en-US" dirty="0"/>
          </a:p>
        </p:txBody>
      </p:sp>
      <p:sp>
        <p:nvSpPr>
          <p:cNvPr id="8" name="액자 7">
            <a:extLst>
              <a:ext uri="{FF2B5EF4-FFF2-40B4-BE49-F238E27FC236}">
                <a16:creationId xmlns:a16="http://schemas.microsoft.com/office/drawing/2014/main" id="{20A4A418-A9FF-714F-897A-EF977A4B5B3B}"/>
              </a:ext>
            </a:extLst>
          </p:cNvPr>
          <p:cNvSpPr/>
          <p:nvPr/>
        </p:nvSpPr>
        <p:spPr>
          <a:xfrm>
            <a:off x="7853819" y="3253635"/>
            <a:ext cx="475989" cy="282779"/>
          </a:xfrm>
          <a:prstGeom prst="fram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23294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4611</TotalTime>
  <Words>132</Words>
  <Application>Microsoft Office PowerPoint</Application>
  <PresentationFormat>화면 슬라이드 쇼(4:3)</PresentationFormat>
  <Paragraphs>46</Paragraphs>
  <Slides>14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맑은 고딕</vt:lpstr>
      <vt:lpstr>함초롬바탕</vt:lpstr>
      <vt:lpstr>Arial</vt:lpstr>
      <vt:lpstr>Century Gothic</vt:lpstr>
      <vt:lpstr>Wingdings 3</vt:lpstr>
      <vt:lpstr>이온</vt:lpstr>
      <vt:lpstr>anaconda 설치와 실행 1주차_02_04</vt:lpstr>
      <vt:lpstr>학습목표</vt:lpstr>
      <vt:lpstr>anaconda, 설치 과정(1/5)</vt:lpstr>
      <vt:lpstr>anaconda, 설치 과정(2/5)</vt:lpstr>
      <vt:lpstr>anaconda, 설치 과정(3/5)</vt:lpstr>
      <vt:lpstr>anaconda, 설치 과정(4/5)</vt:lpstr>
      <vt:lpstr>anaconda, 설치 과정(5/5)</vt:lpstr>
      <vt:lpstr>Jupyter notebook 실행</vt:lpstr>
      <vt:lpstr>Jupyter notebook 사용하기(1/3)</vt:lpstr>
      <vt:lpstr>Jupyter notebook 사용하기(2/3)</vt:lpstr>
      <vt:lpstr>Jupyter notebook 사용하기(3/3)</vt:lpstr>
      <vt:lpstr>강의 요약</vt:lpstr>
      <vt:lpstr>목표 달성 질문</vt:lpstr>
      <vt:lpstr>감사합니다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user</cp:lastModifiedBy>
  <cp:revision>382</cp:revision>
  <dcterms:created xsi:type="dcterms:W3CDTF">2015-11-07T02:06:58Z</dcterms:created>
  <dcterms:modified xsi:type="dcterms:W3CDTF">2022-07-18T05:13:36Z</dcterms:modified>
</cp:coreProperties>
</file>