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4" r:id="rId7"/>
    <p:sldId id="293" r:id="rId8"/>
    <p:sldId id="294" r:id="rId9"/>
    <p:sldId id="265" r:id="rId10"/>
    <p:sldId id="295" r:id="rId11"/>
    <p:sldId id="285" r:id="rId12"/>
    <p:sldId id="296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1156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79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54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004E-4E11-46B1-BF0A-F9141C3045B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B334-C77C-4445-9CA0-596CC029A53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29AC-8DC7-4347-AA27-202B31A67FC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6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D72A-11CE-49D3-A05A-71194E2CC97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62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823C-9B3E-4971-9AFE-BC1A950CA2E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2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9D6C-6C04-4B2F-87C9-2C663A89C68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1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8AE8-1F16-47BB-B59D-35B75ACCBAE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0BE1-00F1-45B1-B77A-155E1621C0A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6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B770B-98DA-4617-AA1E-F9ADD8990E7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6C5F-ECB4-4243-BDA8-70F3A488A06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7FC2-D3D0-446C-8420-F60405A2694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1AFE-A135-4561-BDCB-4236FD55A59D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CB99-1535-4364-A48D-C20B33566AB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6D96-829A-4619-9800-720D55BB8DF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5A64-3A3E-471A-A90E-B612213C227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2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7D91-331F-4843-9E84-541A0CF39AF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7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73F0-3F4D-4AEC-8CD6-9434B1A17CF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0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7F7E6-D5B1-4DE0-B840-8E2C744C22A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repl.it</a:t>
            </a:r>
            <a:r>
              <a:rPr lang="ko-KR" altLang="en-US" sz="4400" b="1" dirty="0">
                <a:solidFill>
                  <a:schemeClr val="bg1"/>
                </a:solidFill>
              </a:rPr>
              <a:t> 사용하기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64692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7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입력 후 실행하기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B53268D-FEFF-244B-A467-5F8BB0A9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850" y="1952192"/>
            <a:ext cx="5978569" cy="3774898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6C011B7-B2B0-4942-BD5B-C55321886434}"/>
              </a:ext>
            </a:extLst>
          </p:cNvPr>
          <p:cNvSpPr/>
          <p:nvPr/>
        </p:nvSpPr>
        <p:spPr>
          <a:xfrm>
            <a:off x="5405643" y="1952192"/>
            <a:ext cx="1151742" cy="5377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1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 err="1"/>
              <a:t>repl.it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  <a:endParaRPr lang="en-US" altLang="ko-KR" dirty="0"/>
          </a:p>
          <a:p>
            <a:pPr lvl="1"/>
            <a:r>
              <a:rPr lang="en-US" altLang="ko-KR"/>
              <a:t>repl.it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2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repl.it </a:t>
            </a:r>
            <a:r>
              <a:rPr lang="ko-KR" altLang="en-US" dirty="0"/>
              <a:t>계정 생성은 되었는가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예제 실행은 잘 되었는가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4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_02_05_ </a:t>
            </a:r>
            <a:r>
              <a:rPr lang="en-US" altLang="ko-KR" dirty="0" err="1"/>
              <a:t>repl.it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repl.it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r>
              <a:rPr lang="ko-KR" altLang="en-US" dirty="0" smtClean="0"/>
              <a:t>코드와 결과를 한 화면에서 보기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Repl.it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https://replit.com/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267CD28-FAF7-EB47-9DCE-A6E05C40CB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0" y="2850293"/>
            <a:ext cx="6977601" cy="2523393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5850498-E95B-5F4C-9F90-762356500D01}"/>
              </a:ext>
            </a:extLst>
          </p:cNvPr>
          <p:cNvSpPr/>
          <p:nvPr/>
        </p:nvSpPr>
        <p:spPr>
          <a:xfrm>
            <a:off x="7377475" y="2857331"/>
            <a:ext cx="589705" cy="397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4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Repl.it</a:t>
            </a:r>
            <a:r>
              <a:rPr lang="en-US" altLang="ko-KR" dirty="0"/>
              <a:t>,</a:t>
            </a:r>
            <a:r>
              <a:rPr lang="ko-KR" altLang="en-US" dirty="0"/>
              <a:t> 회원가입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A63782-95CD-8749-98A6-49DF91037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451" y="1853248"/>
            <a:ext cx="2824915" cy="3870677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Repl.it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004C6D8-1AC4-984B-B63E-84027BF33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618975"/>
            <a:ext cx="8650514" cy="3128389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8CBB58E-D47D-D240-B0D0-B91FD63E0608}"/>
              </a:ext>
            </a:extLst>
          </p:cNvPr>
          <p:cNvSpPr/>
          <p:nvPr/>
        </p:nvSpPr>
        <p:spPr>
          <a:xfrm>
            <a:off x="7902940" y="2530258"/>
            <a:ext cx="589705" cy="397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2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Repl.it</a:t>
            </a:r>
            <a:r>
              <a:rPr lang="en-US" altLang="ko-KR" dirty="0"/>
              <a:t>,</a:t>
            </a:r>
            <a:r>
              <a:rPr lang="ko-KR" altLang="en-US" dirty="0"/>
              <a:t> 새로운 창 열기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029CF0F-A551-F842-AC87-1B8DFBC67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3248"/>
            <a:ext cx="7227097" cy="416399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F835364-8738-684C-8593-160C67E25A18}"/>
              </a:ext>
            </a:extLst>
          </p:cNvPr>
          <p:cNvSpPr/>
          <p:nvPr/>
        </p:nvSpPr>
        <p:spPr>
          <a:xfrm>
            <a:off x="422936" y="2066795"/>
            <a:ext cx="1468494" cy="397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88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659290" cy="1400530"/>
          </a:xfrm>
        </p:spPr>
        <p:txBody>
          <a:bodyPr/>
          <a:lstStyle/>
          <a:p>
            <a:r>
              <a:rPr lang="en-US" altLang="ko-KR" dirty="0" err="1"/>
              <a:t>Repl.it</a:t>
            </a:r>
            <a:r>
              <a:rPr lang="en-US" altLang="ko-KR" dirty="0"/>
              <a:t>, </a:t>
            </a:r>
            <a:r>
              <a:rPr lang="ko-KR" altLang="en-US" dirty="0"/>
              <a:t>프로젝트 생성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5ED9A62-AD3D-434D-AB01-B4708AEAE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93" y="2076389"/>
            <a:ext cx="4606734" cy="3395274"/>
          </a:xfrm>
          <a:prstGeom prst="rect">
            <a:avLst/>
          </a:prstGeo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811C09-C64C-B644-9558-69148624AFFD}"/>
              </a:ext>
            </a:extLst>
          </p:cNvPr>
          <p:cNvSpPr/>
          <p:nvPr/>
        </p:nvSpPr>
        <p:spPr>
          <a:xfrm>
            <a:off x="907593" y="3774026"/>
            <a:ext cx="1183572" cy="4086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E8915EE-619A-4C47-B07A-A62319734B0E}"/>
              </a:ext>
            </a:extLst>
          </p:cNvPr>
          <p:cNvSpPr/>
          <p:nvPr/>
        </p:nvSpPr>
        <p:spPr>
          <a:xfrm>
            <a:off x="3337295" y="2714184"/>
            <a:ext cx="1291946" cy="4086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EE59E07-C405-9848-B86F-43E62AC8900B}"/>
              </a:ext>
            </a:extLst>
          </p:cNvPr>
          <p:cNvSpPr/>
          <p:nvPr/>
        </p:nvSpPr>
        <p:spPr>
          <a:xfrm>
            <a:off x="3337295" y="4602642"/>
            <a:ext cx="2171139" cy="4086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3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Repl.it</a:t>
            </a:r>
            <a:r>
              <a:rPr lang="en-US" altLang="ko-KR" dirty="0"/>
              <a:t>,</a:t>
            </a:r>
            <a:r>
              <a:rPr lang="ko-KR" altLang="en-US" dirty="0"/>
              <a:t> 프로젝트 실행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09F97E0-AFF5-D449-BAFD-68FEC3DF94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811"/>
            <a:ext cx="8192512" cy="4053077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E3CEC4C-C748-A74B-B00F-700D32070791}"/>
              </a:ext>
            </a:extLst>
          </p:cNvPr>
          <p:cNvSpPr/>
          <p:nvPr/>
        </p:nvSpPr>
        <p:spPr>
          <a:xfrm>
            <a:off x="3659932" y="1352811"/>
            <a:ext cx="1117767" cy="5004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Repl.it</a:t>
            </a:r>
            <a:r>
              <a:rPr lang="en-US" altLang="ko-KR" dirty="0"/>
              <a:t>, </a:t>
            </a:r>
            <a:r>
              <a:rPr lang="ko-KR" altLang="en-US" dirty="0"/>
              <a:t> 다운로드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F4850491-2DF7-BD40-9DC3-D46DDBE63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8" y="2261303"/>
            <a:ext cx="7827443" cy="3588352"/>
          </a:xfrm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44E8403-4375-604E-B171-97C3DA5E2360}"/>
              </a:ext>
            </a:extLst>
          </p:cNvPr>
          <p:cNvSpPr/>
          <p:nvPr/>
        </p:nvSpPr>
        <p:spPr>
          <a:xfrm>
            <a:off x="658278" y="2603943"/>
            <a:ext cx="1608933" cy="22436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06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4598</TotalTime>
  <Words>92</Words>
  <Application>Microsoft Office PowerPoint</Application>
  <PresentationFormat>화면 슬라이드 쇼(4:3)</PresentationFormat>
  <Paragraphs>42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repl.it 사용하기 1주차_02_05</vt:lpstr>
      <vt:lpstr>학습목표</vt:lpstr>
      <vt:lpstr>Repl.it</vt:lpstr>
      <vt:lpstr>Repl.it, 회원가입</vt:lpstr>
      <vt:lpstr>Repl.it, 로그인</vt:lpstr>
      <vt:lpstr>Repl.it, 새로운 창 열기</vt:lpstr>
      <vt:lpstr>Repl.it, 프로젝트 생성</vt:lpstr>
      <vt:lpstr>Repl.it, 프로젝트 실행</vt:lpstr>
      <vt:lpstr>Repl.it,  다운로드</vt:lpstr>
      <vt:lpstr>예제 입력 후 실행하기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378</cp:revision>
  <dcterms:created xsi:type="dcterms:W3CDTF">2015-11-07T02:06:58Z</dcterms:created>
  <dcterms:modified xsi:type="dcterms:W3CDTF">2023-01-28T06:22:46Z</dcterms:modified>
</cp:coreProperties>
</file>