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6" r:id="rId14"/>
    <p:sldId id="267" r:id="rId15"/>
    <p:sldId id="273" r:id="rId16"/>
    <p:sldId id="274" r:id="rId17"/>
    <p:sldId id="268" r:id="rId18"/>
    <p:sldId id="275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156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980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294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3745-2CC8-448C-9080-3F1E7365405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07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2860-9708-4798-B71E-23481C517897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7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9D53-B23B-4599-85DD-D9DB330E1BEE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8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7C73-5FF9-4657-8DD3-FAE4C4DFBAB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2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E79E-E24F-429E-BBD6-C7E8F869742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58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D57F-E6D4-42FB-A9FD-05DA97B9856B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94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5977-F804-4FF0-AC3C-3BF6711B69DA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86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C244-C599-4AFD-AF34-DA73C6411C2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31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A4C8-A45E-4527-B539-EFD75D635B9B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7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DCF-E726-4AE5-925B-D2F750F3A50C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0FDE-90F2-4CFE-A44D-1CFD624DC5E6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36E-9F4E-429E-935D-029C23EC464E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5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8EE0-1938-4E4D-A5D0-207B6145B1A9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17BA-4C8C-4189-9A76-AF24C17E48D5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1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0DAB-28BE-465B-9652-876DC5CA975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3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26C-E78C-476F-8524-2720B489E1C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3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884-5234-40BA-B501-D30CB5000999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4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340499-F2E0-4C9F-A3A0-215F66022ECD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2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6432523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간단한 코드 따라 해 보기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492" y="494528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9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2" y="1827575"/>
            <a:ext cx="3886224" cy="2155385"/>
          </a:xfr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2" y="4399767"/>
            <a:ext cx="7820545" cy="76964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0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r>
              <a:rPr lang="ko-KR" altLang="en-US" dirty="0"/>
              <a:t>에서 </a:t>
            </a:r>
            <a:r>
              <a:rPr lang="en-US" altLang="ko-KR" dirty="0"/>
              <a:t>age</a:t>
            </a:r>
            <a:r>
              <a:rPr lang="ko-KR" altLang="en-US" dirty="0"/>
              <a:t>를 코드에서 설정했다면</a:t>
            </a:r>
            <a:endParaRPr lang="en-US" altLang="ko-KR" dirty="0"/>
          </a:p>
          <a:p>
            <a:pPr lvl="1"/>
            <a:r>
              <a:rPr lang="ko-KR" altLang="en-US" dirty="0"/>
              <a:t>이번에는 </a:t>
            </a:r>
            <a:r>
              <a:rPr lang="en-US" altLang="ko-KR" dirty="0"/>
              <a:t>age</a:t>
            </a:r>
            <a:r>
              <a:rPr lang="ko-KR" altLang="en-US" dirty="0"/>
              <a:t>를 </a:t>
            </a:r>
            <a:r>
              <a:rPr lang="ko-KR" altLang="en-US" dirty="0" smtClean="0"/>
              <a:t>입력 받는다</a:t>
            </a:r>
            <a:endParaRPr lang="en-US" altLang="ko-KR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200761" y="3164265"/>
            <a:ext cx="6691927" cy="308414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426689" y="3201224"/>
            <a:ext cx="6240073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## filename: iftest2.py</a:t>
            </a: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 = </a:t>
            </a:r>
            <a:r>
              <a:rPr lang="en-US" altLang="ko-KR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(input(“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나이를 입력하세요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))</a:t>
            </a: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age &gt; 65 :</a:t>
            </a: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print("senior")</a:t>
            </a:r>
          </a:p>
          <a:p>
            <a:r>
              <a:rPr lang="en-US" altLang="ko-KR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elif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age &gt; 20 :</a:t>
            </a: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print(“adult")</a:t>
            </a: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 :</a:t>
            </a: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print("young")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36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7BA604-9FB6-4E43-A6C5-C9B620F7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12768"/>
            <a:ext cx="4404456" cy="21130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C3DFF0-D698-4FFF-8851-96DA6793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911" y="3393894"/>
            <a:ext cx="3571476" cy="247967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9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6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스크립트 방식 </a:t>
            </a:r>
            <a:endParaRPr lang="en-US" altLang="ko-KR" dirty="0"/>
          </a:p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코드를 그대로 입력한 후</a:t>
            </a:r>
            <a:r>
              <a:rPr lang="en-US" altLang="ko-KR" dirty="0"/>
              <a:t>, </a:t>
            </a:r>
            <a:r>
              <a:rPr lang="ko-KR" altLang="en-US" dirty="0"/>
              <a:t>실행 해 본다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034595" y="3010658"/>
            <a:ext cx="6691927" cy="294946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60523" y="3047617"/>
            <a:ext cx="6240073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## filename: whiletest.py</a:t>
            </a: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step=0</a:t>
            </a: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while step &lt; 1000 :</a:t>
            </a: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print(step)</a:t>
            </a: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step += 100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5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6,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80" y="1984042"/>
            <a:ext cx="3099719" cy="2914873"/>
          </a:xfr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4"/>
            <a:ext cx="3870198" cy="23976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179681-77EC-5B43-BFEC-1FC54CA85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0" y="6068625"/>
            <a:ext cx="5892800" cy="7874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5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5BE0D214-5304-4947-A85C-4B10112C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22" y="3410252"/>
            <a:ext cx="6317928" cy="258824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C6B455-853C-48C4-93F4-B843F3D9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192FE-67D4-434D-9D54-D761A068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구구단 </a:t>
            </a:r>
            <a:r>
              <a:rPr lang="en-US" altLang="ko-KR" dirty="0"/>
              <a:t>2</a:t>
            </a:r>
            <a:r>
              <a:rPr lang="ko-KR" altLang="en-US" dirty="0"/>
              <a:t>단을 출력한다</a:t>
            </a:r>
            <a:endParaRPr lang="en-US" altLang="ko-KR" dirty="0"/>
          </a:p>
          <a:p>
            <a:r>
              <a:rPr lang="ko-KR" altLang="en-US" dirty="0"/>
              <a:t>다음 코드를 그대로 입력한 후</a:t>
            </a:r>
            <a:r>
              <a:rPr lang="en-US" altLang="ko-KR" dirty="0"/>
              <a:t>, </a:t>
            </a:r>
            <a:r>
              <a:rPr lang="ko-KR" altLang="en-US" dirty="0"/>
              <a:t>따라해본다</a:t>
            </a:r>
            <a:endParaRPr lang="en-US" altLang="ko-KR" dirty="0"/>
          </a:p>
          <a:p>
            <a:r>
              <a:rPr lang="en-US" altLang="ko-KR" dirty="0" err="1"/>
              <a:t>num</a:t>
            </a:r>
            <a:r>
              <a:rPr lang="ko-KR" altLang="en-US" dirty="0"/>
              <a:t>의 숫자를 변경하여 단 수를 변경할 수 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2C461E-97B6-4B6B-83FC-4EEAD84125D8}"/>
              </a:ext>
            </a:extLst>
          </p:cNvPr>
          <p:cNvSpPr/>
          <p:nvPr/>
        </p:nvSpPr>
        <p:spPr>
          <a:xfrm>
            <a:off x="1151189" y="3550211"/>
            <a:ext cx="54397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#fortest.py</a:t>
            </a:r>
          </a:p>
          <a:p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2</a:t>
            </a:r>
          </a:p>
          <a:p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range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(1, 10) :</a:t>
            </a: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"=",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8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C2EC2-1EE0-4665-B6FF-26CFB285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7 </a:t>
            </a:r>
            <a:r>
              <a:rPr lang="ko-KR" altLang="en-US" dirty="0"/>
              <a:t>코드와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7C559-BCF5-42C8-89E7-A9440ABCD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10" y="1972450"/>
            <a:ext cx="5582934" cy="19789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065158-8BF5-40EF-8EF5-745FDE43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411" y="2849778"/>
            <a:ext cx="2623363" cy="26083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77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간단한 코딩하기 연습</a:t>
            </a:r>
            <a:endParaRPr lang="en-US" altLang="ko-KR" dirty="0"/>
          </a:p>
          <a:p>
            <a:r>
              <a:rPr lang="ko-KR" altLang="en-US" dirty="0"/>
              <a:t>스크립트 방식에서 </a:t>
            </a:r>
            <a:endParaRPr lang="en-US" altLang="ko-KR" dirty="0"/>
          </a:p>
          <a:p>
            <a:pPr lvl="1"/>
            <a:r>
              <a:rPr lang="ko-KR" altLang="en-US" dirty="0"/>
              <a:t>수식 연산 결과를 나타내려면 </a:t>
            </a:r>
            <a:r>
              <a:rPr lang="en-US" altLang="ko-KR" dirty="0"/>
              <a:t>print</a:t>
            </a:r>
            <a:r>
              <a:rPr lang="ko-KR" altLang="en-US" dirty="0"/>
              <a:t>를 꼭 사용해야 함</a:t>
            </a:r>
            <a:endParaRPr lang="en-US" altLang="ko-KR" dirty="0"/>
          </a:p>
          <a:p>
            <a:pPr lvl="1"/>
            <a:r>
              <a:rPr lang="ko-KR" altLang="en-US" dirty="0"/>
              <a:t>저장한 파일을 실행하면</a:t>
            </a:r>
            <a:r>
              <a:rPr lang="en-US" altLang="ko-KR" dirty="0"/>
              <a:t>, </a:t>
            </a:r>
            <a:r>
              <a:rPr lang="ko-KR" altLang="en-US" dirty="0"/>
              <a:t>결과는 처음 시작한 </a:t>
            </a:r>
            <a:r>
              <a:rPr lang="en-US" altLang="ko-KR" dirty="0"/>
              <a:t>IDLE </a:t>
            </a:r>
            <a:r>
              <a:rPr lang="ko-KR" altLang="en-US" dirty="0"/>
              <a:t>창에 나타남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IDLE</a:t>
            </a:r>
            <a:r>
              <a:rPr lang="ko-KR" altLang="en-US" dirty="0"/>
              <a:t>창에서 코드를 입력하면 색상이 바뀌는 것</a:t>
            </a:r>
            <a:endParaRPr lang="en-US" altLang="ko-KR" dirty="0"/>
          </a:p>
          <a:p>
            <a:pPr lvl="1"/>
            <a:r>
              <a:rPr lang="en-US" altLang="ko-KR" dirty="0"/>
              <a:t>print</a:t>
            </a:r>
          </a:p>
          <a:p>
            <a:pPr lvl="1"/>
            <a:r>
              <a:rPr lang="en-US" altLang="ko-KR" dirty="0"/>
              <a:t>if</a:t>
            </a:r>
          </a:p>
          <a:p>
            <a:pPr lvl="1"/>
            <a:r>
              <a:rPr lang="en-US" altLang="ko-KR" dirty="0" err="1"/>
              <a:t>elif</a:t>
            </a:r>
            <a:endParaRPr lang="en-US" altLang="ko-KR" dirty="0"/>
          </a:p>
          <a:p>
            <a:pPr lvl="1"/>
            <a:r>
              <a:rPr lang="en-US" altLang="ko-KR" dirty="0"/>
              <a:t>else</a:t>
            </a:r>
          </a:p>
          <a:p>
            <a:pPr lvl="1"/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61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Idle, </a:t>
            </a:r>
            <a:r>
              <a:rPr lang="en-US" altLang="ko-KR" dirty="0" err="1"/>
              <a:t>jupyter</a:t>
            </a:r>
            <a:r>
              <a:rPr lang="en-US" altLang="ko-KR" dirty="0"/>
              <a:t> notebook, </a:t>
            </a:r>
            <a:r>
              <a:rPr lang="en-US" altLang="ko-KR" dirty="0" err="1"/>
              <a:t>repl</a:t>
            </a:r>
            <a:r>
              <a:rPr lang="en-US" altLang="ko-KR" dirty="0"/>
              <a:t> </a:t>
            </a:r>
            <a:r>
              <a:rPr lang="ko-KR" altLang="en-US" dirty="0"/>
              <a:t>중 본인이 편한 것을 </a:t>
            </a:r>
            <a:r>
              <a:rPr lang="ko-KR" altLang="en-US"/>
              <a:t>결정 하셨나요</a:t>
            </a:r>
            <a:r>
              <a:rPr lang="en-US" altLang="ko-KR"/>
              <a:t>?</a:t>
            </a:r>
            <a:endParaRPr lang="en-US" altLang="ko-KR" dirty="0"/>
          </a:p>
          <a:p>
            <a:r>
              <a:rPr lang="en-US" altLang="ko-KR" dirty="0"/>
              <a:t>IDLE</a:t>
            </a:r>
            <a:r>
              <a:rPr lang="ko-KR" altLang="en-US" dirty="0"/>
              <a:t>에서 상호작용 모드와 스크립트 모드의 차이점을 설명하시오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50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_03_01_</a:t>
            </a:r>
            <a:r>
              <a:rPr lang="ko-KR" altLang="en-US" dirty="0"/>
              <a:t> 간단한 코드 따라 해 보기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간단한 코딩 따라 해 보기</a:t>
            </a:r>
            <a:endParaRPr lang="en-US" altLang="ko-KR" dirty="0"/>
          </a:p>
          <a:p>
            <a:r>
              <a:rPr lang="ko-KR" altLang="en-US" dirty="0"/>
              <a:t>상호작용 방식과 스크립트 방식의 코딩 차이를 이해하기</a:t>
            </a:r>
            <a:endParaRPr lang="en-US" altLang="ko-KR" dirty="0"/>
          </a:p>
          <a:p>
            <a:r>
              <a:rPr lang="en-US" altLang="ko-KR" dirty="0"/>
              <a:t>print</a:t>
            </a:r>
            <a:r>
              <a:rPr lang="ko-KR" altLang="en-US" dirty="0"/>
              <a:t>문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7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상호작용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자신의 소속과 이름을 화면에 출력한다</a:t>
            </a:r>
            <a:endParaRPr lang="en-US" altLang="ko-KR" dirty="0"/>
          </a:p>
          <a:p>
            <a:r>
              <a:rPr lang="en-US" altLang="ko-KR" dirty="0" smtClean="0"/>
              <a:t>print()</a:t>
            </a:r>
            <a:r>
              <a:rPr lang="ko-KR" altLang="en-US" dirty="0" smtClean="0"/>
              <a:t>를 </a:t>
            </a:r>
            <a:r>
              <a:rPr lang="ko-KR" altLang="en-US" dirty="0"/>
              <a:t>사용한다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4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17" y="1947064"/>
            <a:ext cx="8316486" cy="26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3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상호작용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더하기연산과 곱하기 연산을 시도해 본다</a:t>
            </a:r>
            <a:endParaRPr lang="en-US" altLang="ko-KR" dirty="0"/>
          </a:p>
          <a:p>
            <a:r>
              <a:rPr lang="ko-KR" altLang="en-US" dirty="0" smtClean="0"/>
              <a:t>더하기는 </a:t>
            </a:r>
            <a:r>
              <a:rPr lang="en-US" altLang="ko-KR" dirty="0"/>
              <a:t>‘+’, </a:t>
            </a:r>
            <a:r>
              <a:rPr lang="ko-KR" altLang="en-US" dirty="0"/>
              <a:t>곱하기는 </a:t>
            </a:r>
            <a:r>
              <a:rPr lang="en-US" altLang="ko-KR" dirty="0"/>
              <a:t>‘*’ </a:t>
            </a:r>
            <a:r>
              <a:rPr lang="ko-KR" altLang="en-US" dirty="0"/>
              <a:t>기호를 </a:t>
            </a:r>
            <a:r>
              <a:rPr lang="ko-KR" altLang="en-US" dirty="0" smtClean="0"/>
              <a:t>사용한다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상호작용 </a:t>
            </a:r>
            <a:r>
              <a:rPr lang="ko-KR" altLang="en-US" dirty="0" smtClean="0"/>
              <a:t>방식에서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수식은</a:t>
            </a:r>
            <a:r>
              <a:rPr lang="en-US" altLang="ko-KR" dirty="0" smtClean="0"/>
              <a:t> print()</a:t>
            </a:r>
            <a:r>
              <a:rPr lang="ko-KR" altLang="en-US" dirty="0" smtClean="0"/>
              <a:t>를 </a:t>
            </a:r>
            <a:r>
              <a:rPr lang="ko-KR" altLang="en-US" dirty="0"/>
              <a:t>사용하지 않아도 결과가 나타난다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7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2" y="1666629"/>
            <a:ext cx="824027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0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스크립트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ko-KR" altLang="en-US" dirty="0" smtClean="0"/>
              <a:t>메뉴 </a:t>
            </a:r>
            <a:r>
              <a:rPr lang="en-US" altLang="ko-KR" dirty="0" smtClean="0"/>
              <a:t>file-New file</a:t>
            </a:r>
            <a:r>
              <a:rPr lang="ko-KR" altLang="en-US" dirty="0" smtClean="0"/>
              <a:t>를 선택한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연습문제 </a:t>
            </a:r>
            <a:r>
              <a:rPr lang="en-US" altLang="ko-KR" dirty="0"/>
              <a:t>01, 02</a:t>
            </a:r>
            <a:r>
              <a:rPr lang="ko-KR" altLang="en-US" dirty="0"/>
              <a:t> 내용을 </a:t>
            </a:r>
            <a:r>
              <a:rPr lang="ko-KR" altLang="en-US" dirty="0" smtClean="0"/>
              <a:t>입력하여</a:t>
            </a:r>
            <a:endParaRPr lang="en-US" altLang="ko-KR" dirty="0"/>
          </a:p>
          <a:p>
            <a:r>
              <a:rPr lang="ko-KR" altLang="en-US" dirty="0" err="1"/>
              <a:t>화일이름</a:t>
            </a:r>
            <a:r>
              <a:rPr lang="ko-KR" altLang="en-US" dirty="0"/>
              <a:t> </a:t>
            </a:r>
            <a:r>
              <a:rPr lang="en-US" altLang="ko-KR" dirty="0"/>
              <a:t>‘firstcode.py’</a:t>
            </a:r>
            <a:r>
              <a:rPr lang="ko-KR" altLang="en-US" dirty="0"/>
              <a:t>로 저장한다</a:t>
            </a:r>
            <a:endParaRPr lang="en-US" altLang="ko-KR" dirty="0"/>
          </a:p>
          <a:p>
            <a:r>
              <a:rPr lang="ko-KR" altLang="en-US" dirty="0"/>
              <a:t>실행해 </a:t>
            </a:r>
            <a:r>
              <a:rPr lang="ko-KR" altLang="en-US" dirty="0" smtClean="0"/>
              <a:t>본다</a:t>
            </a:r>
            <a:r>
              <a:rPr lang="en-US" altLang="ko-KR" dirty="0" smtClean="0"/>
              <a:t>(F5 key </a:t>
            </a:r>
            <a:r>
              <a:rPr lang="ko-KR" altLang="en-US" dirty="0" smtClean="0"/>
              <a:t>누르면 실행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상호작용 방식과 스크립트 방식의 차이가 무엇인가요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0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코드와 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8" y="1671643"/>
            <a:ext cx="3894157" cy="1844200"/>
          </a:xfr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73" y="2414423"/>
            <a:ext cx="6463747" cy="97535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2" y="4137000"/>
            <a:ext cx="3762366" cy="1690125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73" y="4972123"/>
            <a:ext cx="6308155" cy="139886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스크립트 방식 </a:t>
            </a:r>
            <a:endParaRPr lang="en-US" altLang="ko-KR"/>
          </a:p>
          <a:p>
            <a:r>
              <a:rPr lang="ko-KR" altLang="en-US"/>
              <a:t>다음</a:t>
            </a:r>
            <a:r>
              <a:rPr lang="en-US" altLang="ko-KR"/>
              <a:t> </a:t>
            </a:r>
            <a:r>
              <a:rPr lang="ko-KR" altLang="en-US"/>
              <a:t>코드를 그대로 입력한 후</a:t>
            </a:r>
            <a:r>
              <a:rPr lang="en-US" altLang="ko-KR"/>
              <a:t>, </a:t>
            </a:r>
            <a:r>
              <a:rPr lang="ko-KR" altLang="en-US"/>
              <a:t>실행 해 본다</a:t>
            </a:r>
            <a:endParaRPr lang="en-US" altLang="ko-KR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34595" y="3010658"/>
            <a:ext cx="6638414" cy="334044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260523" y="3047617"/>
            <a:ext cx="624007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## filename: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iftest.py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 = 25</a:t>
            </a: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age &gt; 65 :</a:t>
            </a: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print("senior")</a:t>
            </a:r>
          </a:p>
          <a:p>
            <a:r>
              <a:rPr lang="en-US" altLang="ko-KR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elif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age &gt; 20 :</a:t>
            </a: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print(“adult")</a:t>
            </a: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 :</a:t>
            </a: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print("young")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41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5985</TotalTime>
  <Words>411</Words>
  <Application>Microsoft Office PowerPoint</Application>
  <PresentationFormat>화면 슬라이드 쇼(4:3)</PresentationFormat>
  <Paragraphs>122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함초롬바탕</vt:lpstr>
      <vt:lpstr>Arial</vt:lpstr>
      <vt:lpstr>Century Gothic</vt:lpstr>
      <vt:lpstr>Wingdings 3</vt:lpstr>
      <vt:lpstr>이온</vt:lpstr>
      <vt:lpstr>간단한 코드 따라 해 보기 1주차_03_01</vt:lpstr>
      <vt:lpstr>학습목표</vt:lpstr>
      <vt:lpstr>연습문제 1</vt:lpstr>
      <vt:lpstr>연습문제 1, 코드 </vt:lpstr>
      <vt:lpstr>연습문제 2</vt:lpstr>
      <vt:lpstr>연습문제 2, 코드 </vt:lpstr>
      <vt:lpstr>연습문제 3</vt:lpstr>
      <vt:lpstr>연습문제 3, 코드와 결과 </vt:lpstr>
      <vt:lpstr>연습문제 4</vt:lpstr>
      <vt:lpstr>연습문제 4, 코드와 결과 </vt:lpstr>
      <vt:lpstr>연습문제 5</vt:lpstr>
      <vt:lpstr>연습문제 5, 코드와 결과 </vt:lpstr>
      <vt:lpstr>연습문제 6 </vt:lpstr>
      <vt:lpstr>연습문제 6, 코드와 결과 </vt:lpstr>
      <vt:lpstr>연습문제 7</vt:lpstr>
      <vt:lpstr>연습문제 7 코드와 결과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380</cp:revision>
  <dcterms:created xsi:type="dcterms:W3CDTF">2015-11-07T02:06:58Z</dcterms:created>
  <dcterms:modified xsi:type="dcterms:W3CDTF">2023-01-28T05:46:23Z</dcterms:modified>
</cp:coreProperties>
</file>