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8" r:id="rId12"/>
    <p:sldId id="277" r:id="rId13"/>
    <p:sldId id="28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038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B453-1AAA-4D91-9E60-6D0A36855D5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9C90-F0A7-4887-9BC0-BC8A52779A4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6611-E1EB-47CC-AFC9-C626C8EC4EB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5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5442-5375-4D38-A849-24B1E4D57D3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3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29AA-73BF-4052-94E8-0E1C900E629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9BF-7833-478D-9568-B9A1556E887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3C76-40BE-4B1B-8A7F-6E51A7D9C6B2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1054-DB44-459F-8D3C-A7EAC9F91B1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2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5FB1-2B4E-4E72-AC68-FD98A950E73A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4D5-B686-4952-B7D4-EC3342052ADA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9E79-9858-4F39-AE18-9C9A0167C79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BD8D-9067-4BC5-94DF-32C6DE14077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CC59-CD3E-48DB-A734-B0B97E1071D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7ECE-F75A-4606-A504-C84CBCBED713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0F78-7BC2-4DEF-A8C2-B55153E0EAA3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5E4C-5C9C-4E64-B354-87DF8839B92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BFB-A61B-4C5E-BC26-99B6CE03391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1025F2-0D41-4055-97BD-68374E0BB7B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변수의 개념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2270" y="484723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4742" y="1654178"/>
            <a:ext cx="4840369" cy="36339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71915" y="1762977"/>
            <a:ext cx="4520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 smtClean="0"/>
              <a:t># </a:t>
            </a:r>
            <a:r>
              <a:rPr lang="ko-KR" altLang="en-US" dirty="0" smtClean="0"/>
              <a:t>여러 개 변수에 한번에 값 지정</a:t>
            </a:r>
            <a:endParaRPr lang="en" altLang="ko-Kore-KR" dirty="0" smtClean="0"/>
          </a:p>
          <a:p>
            <a:pPr>
              <a:lnSpc>
                <a:spcPct val="150000"/>
              </a:lnSpc>
            </a:pPr>
            <a:r>
              <a:rPr lang="en" altLang="ko-Kore-KR" dirty="0" smtClean="0"/>
              <a:t>&gt;&gt;&gt;</a:t>
            </a:r>
            <a:r>
              <a:rPr lang="en" altLang="ko-Kore-KR" sz="1600" dirty="0" smtClean="0"/>
              <a:t> </a:t>
            </a:r>
            <a:r>
              <a:rPr lang="en" altLang="ko-Kore-KR" dirty="0"/>
              <a:t>x</a:t>
            </a:r>
            <a:r>
              <a:rPr lang="en" altLang="ko-Kore-KR" sz="1600" dirty="0"/>
              <a:t>, </a:t>
            </a:r>
            <a:r>
              <a:rPr lang="en" altLang="ko-Kore-KR" dirty="0"/>
              <a:t>y</a:t>
            </a:r>
            <a:r>
              <a:rPr lang="en" altLang="ko-Kore-KR" sz="1600" dirty="0"/>
              <a:t>, </a:t>
            </a:r>
            <a:r>
              <a:rPr lang="en" altLang="ko-Kore-KR" dirty="0"/>
              <a:t>z</a:t>
            </a:r>
            <a:r>
              <a:rPr lang="en" altLang="ko-Kore-KR" sz="1600" dirty="0"/>
              <a:t> </a:t>
            </a:r>
            <a:r>
              <a:rPr lang="en" altLang="ko-Kore-KR" dirty="0"/>
              <a:t>=</a:t>
            </a:r>
            <a:r>
              <a:rPr lang="en" altLang="ko-Kore-KR" sz="1600" dirty="0"/>
              <a:t> </a:t>
            </a:r>
            <a:r>
              <a:rPr lang="en" altLang="ko-Kore-KR" dirty="0"/>
              <a:t>10</a:t>
            </a:r>
            <a:r>
              <a:rPr lang="en" altLang="ko-Kore-KR" sz="1600" dirty="0"/>
              <a:t>, </a:t>
            </a:r>
            <a:r>
              <a:rPr lang="en" altLang="ko-Kore-KR" dirty="0"/>
              <a:t>20</a:t>
            </a:r>
            <a:r>
              <a:rPr lang="en" altLang="ko-Kore-KR" sz="1600" dirty="0"/>
              <a:t>, </a:t>
            </a:r>
            <a:r>
              <a:rPr lang="en" altLang="ko-Kore-KR" dirty="0"/>
              <a:t>30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x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10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y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20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z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30</a:t>
            </a:r>
            <a:endParaRPr lang="en-US" altLang="ko-KR" sz="1600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4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64B056E-81DF-9248-A217-E66306AB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87" y="1674274"/>
            <a:ext cx="5874213" cy="40318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BE67D6-8D9A-424D-8E97-419137A2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14" y="1853248"/>
            <a:ext cx="4895979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 a, b, c = "Handong", "Global", "University"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 print(</a:t>
            </a:r>
            <a:r>
              <a:rPr lang="en" altLang="ko-Kore-KR" sz="1600" dirty="0" err="1">
                <a:ea typeface="+mj-ea"/>
              </a:rPr>
              <a:t>a+b</a:t>
            </a:r>
            <a:r>
              <a:rPr lang="en" altLang="ko-Kore-KR" sz="1600" dirty="0"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 err="1">
                <a:solidFill>
                  <a:srgbClr val="FF6600"/>
                </a:solidFill>
                <a:ea typeface="+mj-ea"/>
              </a:rPr>
              <a:t>HandongGlobal</a:t>
            </a:r>
            <a:endParaRPr lang="en" altLang="ko-Kore-KR" sz="1600" dirty="0">
              <a:solidFill>
                <a:srgbClr val="FF6600"/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&gt;&gt;&gt;print(a+b+c)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solidFill>
                  <a:srgbClr val="FF6600"/>
                </a:solidFill>
                <a:ea typeface="+mj-ea"/>
              </a:rPr>
              <a:t>HandongGlobalUniversity</a:t>
            </a:r>
          </a:p>
          <a:p>
            <a:pPr>
              <a:lnSpc>
                <a:spcPct val="200000"/>
              </a:lnSpc>
            </a:pPr>
            <a:r>
              <a:rPr lang="en" altLang="ko-Kore-KR" sz="1600" dirty="0"/>
              <a:t>&gt;&gt;&gt;print(a, b, c)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solidFill>
                  <a:srgbClr val="FF6600"/>
                </a:solidFill>
              </a:rPr>
              <a:t>Handong Global University</a:t>
            </a:r>
          </a:p>
          <a:p>
            <a:pPr>
              <a:lnSpc>
                <a:spcPct val="200000"/>
              </a:lnSpc>
            </a:pPr>
            <a:endParaRPr lang="en" altLang="ko-Kore-KR" sz="1600" dirty="0">
              <a:solidFill>
                <a:srgbClr val="FF6600"/>
              </a:solidFill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5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개념 이해</a:t>
            </a:r>
            <a:endParaRPr lang="en-US" altLang="ko-KR" dirty="0"/>
          </a:p>
          <a:p>
            <a:r>
              <a:rPr lang="ko-KR" altLang="en-US" dirty="0"/>
              <a:t>변수는 언제 활용하는가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뭔가 기억 시켜 놓을 만한 요인이 생겼을 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변수는 어느 경우에 사용되는지 설명하시오</a:t>
            </a:r>
            <a:endParaRPr lang="en-US" altLang="ko-KR" dirty="0"/>
          </a:p>
          <a:p>
            <a:r>
              <a:rPr lang="ko-KR" altLang="en-US" dirty="0"/>
              <a:t>여러 개의 변수에 값을 지정할 때 </a:t>
            </a:r>
            <a:r>
              <a:rPr lang="ko-KR" altLang="en-US"/>
              <a:t>한 줄로 지정할 </a:t>
            </a:r>
            <a:r>
              <a:rPr lang="ko-KR" altLang="en-US" dirty="0"/>
              <a:t>수 있는가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_01_01_</a:t>
            </a:r>
            <a:r>
              <a:rPr lang="ko-KR" altLang="en-US" dirty="0"/>
              <a:t> 변수의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개념 이해하기</a:t>
            </a:r>
            <a:endParaRPr lang="en-US" altLang="ko-KR" dirty="0"/>
          </a:p>
          <a:p>
            <a:r>
              <a:rPr lang="ko-KR" altLang="en-US" dirty="0"/>
              <a:t>변수가 언제 활용되는지 이해하기</a:t>
            </a:r>
            <a:endParaRPr lang="en-US" altLang="ko-KR" dirty="0"/>
          </a:p>
          <a:p>
            <a:r>
              <a:rPr lang="ko-KR" altLang="en-US" dirty="0"/>
              <a:t>변수의 사용 예제 알아보기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1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r>
              <a:rPr lang="en-US" altLang="ko-KR"/>
              <a:t>(Variables)</a:t>
            </a:r>
            <a:r>
              <a:rPr lang="ko-KR" altLang="en-US"/>
              <a:t>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프로그램에서 기억공간이 필요할 때 사용한다</a:t>
            </a:r>
            <a:endParaRPr lang="en-US" altLang="ko-KR"/>
          </a:p>
          <a:p>
            <a:pPr lvl="1"/>
            <a:r>
              <a:rPr lang="ko-KR" altLang="en-US"/>
              <a:t>프로그래머가 붙여준 이름이 있는 기억공간</a:t>
            </a:r>
            <a:endParaRPr lang="en-US" altLang="ko-KR"/>
          </a:p>
          <a:p>
            <a:pPr lvl="1"/>
            <a:r>
              <a:rPr lang="ko-KR" altLang="en-US"/>
              <a:t>하드웨어의 메모리를 할당 받아 사용</a:t>
            </a:r>
            <a:endParaRPr lang="en-US" altLang="ko-KR"/>
          </a:p>
          <a:p>
            <a:pPr lvl="1"/>
            <a:r>
              <a:rPr lang="ko-KR" altLang="en-US"/>
              <a:t>값을 기억하고 있다</a:t>
            </a:r>
            <a:endParaRPr lang="en-US" altLang="ko-KR"/>
          </a:p>
          <a:p>
            <a:pPr lvl="2"/>
            <a:r>
              <a:rPr lang="en-US" altLang="ko-KR"/>
              <a:t>2 </a:t>
            </a:r>
            <a:r>
              <a:rPr lang="ko-KR" altLang="en-US"/>
              <a:t>는 정수형</a:t>
            </a:r>
            <a:r>
              <a:rPr lang="en-US" altLang="ko-KR"/>
              <a:t>, 3.14159 </a:t>
            </a:r>
            <a:r>
              <a:rPr lang="ko-KR" altLang="en-US"/>
              <a:t>는 실수형 값</a:t>
            </a:r>
            <a:endParaRPr lang="en-US" altLang="ko-KR"/>
          </a:p>
          <a:p>
            <a:pPr lvl="2"/>
            <a:r>
              <a:rPr lang="en-US" altLang="ko-KR"/>
              <a:t>“Hello, World!” </a:t>
            </a:r>
            <a:r>
              <a:rPr lang="ko-KR" altLang="en-US"/>
              <a:t>은 문자열</a:t>
            </a:r>
            <a:endParaRPr lang="en-US" altLang="ko-KR"/>
          </a:p>
          <a:p>
            <a:pPr lvl="1"/>
            <a:r>
              <a:rPr lang="ko-KR" altLang="en-US"/>
              <a:t>다양한 데이터 형을 표현할 수 있다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언제 변수를 활용하는가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뭔가 기억 시켜 놓을 만한 요인이 생겼을 때</a:t>
            </a:r>
            <a:endParaRPr lang="en-US" altLang="ko-KR"/>
          </a:p>
          <a:p>
            <a:pPr lvl="1"/>
            <a:r>
              <a:rPr lang="ko-KR" altLang="en-US"/>
              <a:t>몇 번 실행 했는지</a:t>
            </a:r>
            <a:r>
              <a:rPr lang="en-US" altLang="ko-KR"/>
              <a:t> </a:t>
            </a:r>
            <a:r>
              <a:rPr lang="ko-KR" altLang="en-US"/>
              <a:t>확인하기 위하여 </a:t>
            </a:r>
            <a:r>
              <a:rPr lang="en-US" altLang="ko-KR"/>
              <a:t>count </a:t>
            </a:r>
            <a:r>
              <a:rPr lang="ko-KR" altLang="en-US"/>
              <a:t>필요할 때</a:t>
            </a:r>
            <a:endParaRPr lang="en-US" altLang="ko-KR"/>
          </a:p>
          <a:p>
            <a:pPr lvl="1"/>
            <a:r>
              <a:rPr lang="ko-KR" altLang="en-US"/>
              <a:t>사용자에게 입력 받은 값을 저장해 놓고 싶을 때</a:t>
            </a:r>
            <a:endParaRPr lang="en-US" altLang="ko-KR"/>
          </a:p>
          <a:p>
            <a:pPr lvl="1"/>
            <a:r>
              <a:rPr lang="ko-KR" altLang="en-US"/>
              <a:t>일정한 간격으로 숫자를 출력하려고 하는데</a:t>
            </a:r>
            <a:r>
              <a:rPr lang="en-US" altLang="ko-KR"/>
              <a:t>, </a:t>
            </a:r>
            <a:r>
              <a:rPr lang="ko-KR" altLang="en-US"/>
              <a:t>그 간격을 기억해 놓아야 할 때</a:t>
            </a:r>
            <a:endParaRPr lang="en-US" altLang="ko-KR"/>
          </a:p>
          <a:p>
            <a:pPr lvl="1"/>
            <a:r>
              <a:rPr lang="ko-KR" altLang="en-US"/>
              <a:t>특정한 조건을 지정하여 저장 할 때</a:t>
            </a:r>
            <a:endParaRPr lang="en-US" altLang="ko-KR"/>
          </a:p>
          <a:p>
            <a:pPr lvl="1"/>
            <a:r>
              <a:rPr lang="ko-KR" altLang="en-US"/>
              <a:t>반복문을 사용하는데 반복 횟수를 저장해야 할 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</a:t>
            </a:r>
            <a:r>
              <a:rPr lang="en-US" altLang="ko-KR"/>
              <a:t>(Variable Name)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문자와 숫자등을 저장하는 공간 </a:t>
            </a:r>
            <a:endParaRPr lang="en-US" altLang="ko-KR"/>
          </a:p>
          <a:p>
            <a:r>
              <a:rPr lang="ko-KR" altLang="en-US"/>
              <a:t>변수명은 문자로 시작되어야 한다</a:t>
            </a:r>
            <a:endParaRPr lang="en-US" altLang="ko-KR"/>
          </a:p>
          <a:p>
            <a:pPr lvl="1"/>
            <a:r>
              <a:rPr lang="ko-KR" altLang="en-US"/>
              <a:t>사용 가능한 변수명</a:t>
            </a:r>
            <a:endParaRPr lang="en-US" altLang="ko-KR"/>
          </a:p>
          <a:p>
            <a:pPr lvl="2"/>
            <a:r>
              <a:rPr lang="en-US" altLang="ko-KR"/>
              <a:t>myname, name, age, height</a:t>
            </a:r>
          </a:p>
          <a:p>
            <a:pPr lvl="2"/>
            <a:r>
              <a:rPr lang="en-US" altLang="ko-KR"/>
              <a:t>price_of_tea, student_no, idenfication_code</a:t>
            </a:r>
          </a:p>
          <a:p>
            <a:pPr lvl="2"/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소속기관</a:t>
            </a:r>
            <a:endParaRPr lang="en-US" altLang="ko-KR"/>
          </a:p>
          <a:p>
            <a:pPr lvl="2"/>
            <a:r>
              <a:rPr lang="ko-KR" altLang="en-US"/>
              <a:t>한글</a:t>
            </a:r>
            <a:r>
              <a:rPr lang="en-US" altLang="ko-KR"/>
              <a:t> </a:t>
            </a:r>
            <a:r>
              <a:rPr lang="ko-KR" altLang="en-US"/>
              <a:t>변수명도 변수명으로 사용 가능</a:t>
            </a:r>
            <a:endParaRPr lang="en-US" altLang="ko-KR"/>
          </a:p>
          <a:p>
            <a:pPr lvl="3"/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다른 컴퓨터 언어와 호환되는 경우 한글 변수명 사용불가</a:t>
            </a:r>
            <a:endParaRPr lang="en-US" altLang="ko-KR"/>
          </a:p>
          <a:p>
            <a:pPr lvl="1"/>
            <a:r>
              <a:rPr lang="ko-KR" altLang="en-US"/>
              <a:t>사용 불가능한 변수명</a:t>
            </a:r>
            <a:endParaRPr lang="en-US" altLang="ko-KR"/>
          </a:p>
          <a:p>
            <a:pPr lvl="2"/>
            <a:r>
              <a:rPr lang="en-US" altLang="ko-KR"/>
              <a:t>100_name, class, break, False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8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키워드 </a:t>
            </a:r>
            <a:r>
              <a:rPr lang="en-US" altLang="ko-KR"/>
              <a:t>(Reserved Word)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이름들은 예약된 단어로 </a:t>
            </a:r>
            <a:r>
              <a:rPr lang="ko-KR" altLang="en-US" dirty="0" err="1"/>
              <a:t>파이썬</a:t>
            </a:r>
            <a:r>
              <a:rPr lang="ko-KR" altLang="en-US" dirty="0"/>
              <a:t> 문법에서 사용하기 때문에 </a:t>
            </a:r>
            <a:endParaRPr lang="en-US" altLang="ko-KR" dirty="0"/>
          </a:p>
          <a:p>
            <a:r>
              <a:rPr lang="ko-KR" altLang="en-US" dirty="0"/>
              <a:t>변수명으로 사용될 수 없다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19930"/>
              </p:ext>
            </p:extLst>
          </p:nvPr>
        </p:nvGraphicFramePr>
        <p:xfrm>
          <a:off x="1383624" y="3356240"/>
          <a:ext cx="6711653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8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False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class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finally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is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return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None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continue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for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lambda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try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True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 err="1"/>
                        <a:t>def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from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nonlocal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while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and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global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with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elif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or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yield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assert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else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import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pass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break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except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in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raise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4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81228" y="1612808"/>
            <a:ext cx="3935927" cy="40316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57095" y="1795101"/>
            <a:ext cx="30714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print</a:t>
            </a:r>
            <a:r>
              <a:rPr lang="en-US" altLang="ko-KR" sz="1600" dirty="0" smtClean="0"/>
              <a:t>(‘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’)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num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200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* 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24549" y="1875144"/>
            <a:ext cx="3229762" cy="37805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97138" y="2004058"/>
            <a:ext cx="34974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value 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ea typeface="맑은 고딕" panose="020B0503020000020004" pitchFamily="50" charset="-127"/>
              </a:rPr>
              <a:t> =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ea typeface="맑은 고딕" panose="020B0503020000020004" pitchFamily="50" charset="-127"/>
              </a:rPr>
              <a:t>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15 *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15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4742" y="1654178"/>
            <a:ext cx="4840369" cy="43279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4214" y="1690689"/>
            <a:ext cx="452089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name </a:t>
            </a:r>
            <a:r>
              <a:rPr lang="en-US" altLang="ko-KR" sz="1400" dirty="0">
                <a:ea typeface="맑은 고딕" panose="020B0503020000020004" pitchFamily="50" charset="-127"/>
              </a:rPr>
              <a:t>= “John”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print(name)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print(“Hello!”,  “John”)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print(name </a:t>
            </a:r>
            <a:r>
              <a:rPr lang="en-US" altLang="ko-KR" sz="1400" dirty="0">
                <a:ea typeface="맑은 고딕" panose="020B0503020000020004" pitchFamily="50" charset="-127"/>
              </a:rPr>
              <a:t>, score)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John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(“name” </a:t>
            </a:r>
            <a:r>
              <a:rPr lang="en-US" altLang="ko-KR" sz="1400" dirty="0">
                <a:ea typeface="맑은 고딕" panose="020B0503020000020004" pitchFamily="50" charset="-127"/>
              </a:rPr>
              <a:t>, “score”)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6600"/>
                </a:solidFill>
                <a:ea typeface="맑은 고딕" panose="020B0503020000020004" pitchFamily="50" charset="-127"/>
              </a:rPr>
              <a:t>name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score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 “</a:t>
            </a:r>
            <a:r>
              <a:rPr lang="en-US" altLang="ko-KR" sz="1400" dirty="0" err="1">
                <a:ea typeface="맑은 고딕" panose="020B0503020000020004" pitchFamily="50" charset="-127"/>
              </a:rPr>
              <a:t>abba</a:t>
            </a:r>
            <a:r>
              <a:rPr lang="en-US" altLang="ko-KR" sz="1400" dirty="0"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abbaabbaabba</a:t>
            </a:r>
            <a:endParaRPr lang="en-US" altLang="ko-KR" sz="1400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2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5118</TotalTime>
  <Words>483</Words>
  <Application>Microsoft Office PowerPoint</Application>
  <PresentationFormat>화면 슬라이드 쇼(4:3)</PresentationFormat>
  <Paragraphs>147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변수의 개념 2주차_01_01</vt:lpstr>
      <vt:lpstr>학습목표</vt:lpstr>
      <vt:lpstr>변수(Variables)란 무엇인가?</vt:lpstr>
      <vt:lpstr>언제 변수를 활용하는가?</vt:lpstr>
      <vt:lpstr>변수명(Variable Name)</vt:lpstr>
      <vt:lpstr>키워드 (Reserved Word)</vt:lpstr>
      <vt:lpstr>변수 사용 예제 1</vt:lpstr>
      <vt:lpstr>변수 사용 예제 2</vt:lpstr>
      <vt:lpstr>변수 사용 예제 3</vt:lpstr>
      <vt:lpstr>변수 사용 예제 4</vt:lpstr>
      <vt:lpstr>변수 사용 예제 5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깅경미 한동대</dc:creator>
  <cp:lastModifiedBy>user</cp:lastModifiedBy>
  <cp:revision>388</cp:revision>
  <dcterms:created xsi:type="dcterms:W3CDTF">2015-11-07T02:06:58Z</dcterms:created>
  <dcterms:modified xsi:type="dcterms:W3CDTF">2023-01-23T00:32:15Z</dcterms:modified>
</cp:coreProperties>
</file>