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85" r:id="rId7"/>
    <p:sldId id="282" r:id="rId8"/>
    <p:sldId id="284" r:id="rId9"/>
    <p:sldId id="286" r:id="rId10"/>
    <p:sldId id="287" r:id="rId11"/>
    <p:sldId id="288" r:id="rId12"/>
    <p:sldId id="274" r:id="rId13"/>
    <p:sldId id="28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7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29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28C6-4850-4077-BC0F-1029D8A2B10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EA39-D3D7-483C-975A-AA99C7CD1509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9E00-6175-491C-B386-737C6657C5C8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6846-7BBB-4011-BE11-A97AED3789D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0E65-C3A6-44C6-9A93-1ADA67643C78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FFB-D582-42E4-8414-D6457D1F0BD7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21CA-7215-47EE-BE4A-9D122A695629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49AB-16AC-49CA-915E-0AAEF6C7424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5010-B665-489C-8808-C49FCA84371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E1A9-6A39-44AE-96E5-AF87422E138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42FD-3E66-46FC-8506-814D01EDA45B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5FC4-71D3-49B8-8939-3E9963161A4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4D3-D4EB-4DF7-A6B6-046FBD46D16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3C46-6000-4D97-AADC-E5E4F5F1AF9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D852-AA30-48A9-B247-9721D3A0C4C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916-F715-4C51-AE66-13A1149F5941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A15F-09F1-4183-9C7E-0DD3F90FD358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258CF0-C6F0-48D6-9FBD-1C249B32C816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smtClean="0">
                <a:solidFill>
                  <a:schemeClr val="bg1"/>
                </a:solidFill>
              </a:rPr>
              <a:t>주석 달기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172" y="483342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코드에 주석을 추가 하시오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328087" y="2667876"/>
            <a:ext cx="5929056" cy="311316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lvl="0" indent="209550" eaLnBrk="0" hangingPunct="0"/>
            <a:r>
              <a:rPr lang="en" altLang="ko-Kore-KR" dirty="0"/>
              <a:t>height=float(input("</a:t>
            </a:r>
            <a:r>
              <a:rPr lang="ko-KR" altLang="en-US" dirty="0"/>
              <a:t>키를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"))</a:t>
            </a:r>
          </a:p>
          <a:p>
            <a:pPr lvl="0" indent="209550" eaLnBrk="0" hangingPunct="0"/>
            <a:endParaRPr lang="en-US" altLang="ko-KR" dirty="0"/>
          </a:p>
          <a:p>
            <a:pPr lvl="0" indent="209550" eaLnBrk="0" hangingPunct="0"/>
            <a:r>
              <a:rPr lang="en" altLang="ko-Kore-KR" dirty="0"/>
              <a:t>if height &lt;155.5: </a:t>
            </a:r>
          </a:p>
          <a:p>
            <a:pPr lvl="0" indent="209550" eaLnBrk="0" hangingPunct="0"/>
            <a:r>
              <a:rPr lang="en" altLang="ko-Kore-KR" dirty="0"/>
              <a:t>    print("</a:t>
            </a:r>
            <a:r>
              <a:rPr lang="ko-KR" altLang="en-US" dirty="0"/>
              <a:t>놀이기구 탑승 불가입니다</a:t>
            </a:r>
            <a:r>
              <a:rPr lang="en-US" altLang="ko-KR" dirty="0"/>
              <a:t>") </a:t>
            </a:r>
          </a:p>
          <a:p>
            <a:pPr lvl="0" indent="209550" eaLnBrk="0" hangingPunct="0"/>
            <a:endParaRPr lang="en-US" altLang="ko-KR" dirty="0"/>
          </a:p>
          <a:p>
            <a:pPr lvl="0" indent="209550" eaLnBrk="0" hangingPunct="0"/>
            <a:r>
              <a:rPr lang="en" altLang="ko-Kore-KR" dirty="0"/>
              <a:t>else:</a:t>
            </a:r>
          </a:p>
          <a:p>
            <a:pPr lvl="0" indent="209550" eaLnBrk="0" hangingPunct="0"/>
            <a:r>
              <a:rPr lang="en" altLang="ko-Kore-KR" dirty="0"/>
              <a:t>    print("</a:t>
            </a:r>
            <a:r>
              <a:rPr lang="ko-KR" altLang="en-US" dirty="0"/>
              <a:t>놀이기구 탑승 가능입니다</a:t>
            </a:r>
            <a:r>
              <a:rPr lang="en-US" altLang="ko-KR" dirty="0"/>
              <a:t>")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코드에 주석을 추가 하시오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69759" y="2637731"/>
            <a:ext cx="6811078" cy="36106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    ’’’</a:t>
            </a:r>
            <a:r>
              <a:rPr lang="ko-KR" altLang="en-US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작성일 </a:t>
            </a:r>
            <a:r>
              <a:rPr lang="en-US" altLang="ko-KR" sz="1600" dirty="0">
                <a:solidFill>
                  <a:schemeClr val="tx2"/>
                </a:solidFill>
              </a:rPr>
              <a:t>: 2022</a:t>
            </a:r>
            <a:r>
              <a:rPr lang="ko-KR" altLang="en-US" sz="1600" dirty="0">
                <a:solidFill>
                  <a:schemeClr val="tx2"/>
                </a:solidFill>
              </a:rPr>
              <a:t>년 </a:t>
            </a:r>
            <a:r>
              <a:rPr lang="en-US" altLang="ko-KR" sz="1600" dirty="0">
                <a:solidFill>
                  <a:schemeClr val="tx2"/>
                </a:solidFill>
              </a:rPr>
              <a:t>1</a:t>
            </a:r>
            <a:r>
              <a:rPr lang="ko-KR" altLang="en-US" sz="1600" dirty="0">
                <a:solidFill>
                  <a:schemeClr val="tx2"/>
                </a:solidFill>
              </a:rPr>
              <a:t>월 </a:t>
            </a:r>
            <a:r>
              <a:rPr lang="en-US" altLang="ko-KR" sz="1600" dirty="0">
                <a:solidFill>
                  <a:schemeClr val="tx2"/>
                </a:solidFill>
              </a:rPr>
              <a:t>23</a:t>
            </a:r>
            <a:r>
              <a:rPr lang="ko-KR" altLang="en-US" sz="1600" dirty="0">
                <a:solidFill>
                  <a:schemeClr val="tx2"/>
                </a:solidFill>
              </a:rPr>
              <a:t>일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</a:rPr>
              <a:t>     </a:t>
            </a:r>
            <a:r>
              <a:rPr lang="ko-KR" altLang="en-US" sz="1600" dirty="0">
                <a:solidFill>
                  <a:schemeClr val="tx2"/>
                </a:solidFill>
              </a:rPr>
              <a:t>작성자 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홍</a:t>
            </a:r>
            <a:r>
              <a:rPr lang="ko-KR" altLang="en-US" sz="1600" dirty="0" smtClean="0">
                <a:solidFill>
                  <a:schemeClr val="tx2"/>
                </a:solidFill>
              </a:rPr>
              <a:t>길동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</a:rPr>
              <a:t>    ’’’</a:t>
            </a:r>
          </a:p>
          <a:p>
            <a:r>
              <a:rPr lang="en-US" altLang="ko-KR" sz="1600" dirty="0" smtClean="0">
                <a:solidFill>
                  <a:schemeClr val="tx2"/>
                </a:solidFill>
              </a:rPr>
              <a:t>   #</a:t>
            </a:r>
            <a:r>
              <a:rPr lang="ko-KR" altLang="en-US" sz="1600" dirty="0">
                <a:solidFill>
                  <a:schemeClr val="tx2"/>
                </a:solidFill>
              </a:rPr>
              <a:t>키 입력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실수로 변환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0" indent="209550" eaLnBrk="0" hangingPunct="0"/>
            <a:r>
              <a:rPr lang="en" altLang="ko-Kore-KR" sz="1600" dirty="0" smtClean="0"/>
              <a:t>height=float(input</a:t>
            </a:r>
            <a:r>
              <a:rPr lang="en" altLang="ko-Kore-KR" sz="1600" dirty="0"/>
              <a:t>("</a:t>
            </a:r>
            <a:r>
              <a:rPr lang="ko-KR" altLang="en-US" sz="1600" dirty="0"/>
              <a:t>키를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"))</a:t>
            </a:r>
          </a:p>
          <a:p>
            <a:pPr lvl="0" indent="209550" eaLnBrk="0" hangingPunct="0"/>
            <a:endParaRPr lang="en-US" altLang="ko-KR" sz="1600" dirty="0" smtClean="0"/>
          </a:p>
          <a:p>
            <a:pPr lvl="0" indent="209550" eaLnBrk="0" hangingPunct="0"/>
            <a:r>
              <a:rPr lang="en-US" altLang="ko-KR" sz="1600" dirty="0" smtClean="0">
                <a:solidFill>
                  <a:schemeClr val="tx2"/>
                </a:solidFill>
              </a:rPr>
              <a:t>#</a:t>
            </a:r>
            <a:r>
              <a:rPr lang="ko-KR" altLang="en-US" sz="1600" dirty="0" smtClean="0">
                <a:solidFill>
                  <a:schemeClr val="tx2"/>
                </a:solidFill>
              </a:rPr>
              <a:t>키가 </a:t>
            </a:r>
            <a:r>
              <a:rPr lang="en-US" altLang="ko-KR" sz="1600" dirty="0" smtClean="0">
                <a:solidFill>
                  <a:schemeClr val="tx2"/>
                </a:solidFill>
              </a:rPr>
              <a:t>155.5 </a:t>
            </a:r>
            <a:r>
              <a:rPr lang="ko-KR" altLang="en-US" sz="1600" dirty="0" smtClean="0">
                <a:solidFill>
                  <a:schemeClr val="tx2"/>
                </a:solidFill>
              </a:rPr>
              <a:t>보다</a:t>
            </a:r>
            <a:r>
              <a:rPr lang="en-US" altLang="ko-KR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 smtClean="0">
                <a:solidFill>
                  <a:schemeClr val="tx2"/>
                </a:solidFill>
              </a:rPr>
              <a:t>작으면 탑승 불가</a:t>
            </a:r>
            <a:r>
              <a:rPr lang="en-US" altLang="ko-KR" sz="1600" dirty="0" smtClean="0">
                <a:solidFill>
                  <a:schemeClr val="tx2"/>
                </a:solidFill>
              </a:rPr>
              <a:t>, </a:t>
            </a:r>
            <a:r>
              <a:rPr lang="ko-KR" altLang="en-US" sz="1600" dirty="0" smtClean="0">
                <a:solidFill>
                  <a:schemeClr val="tx2"/>
                </a:solidFill>
              </a:rPr>
              <a:t>크거나 같으면 탑승 가능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0" indent="209550" eaLnBrk="0" hangingPunct="0"/>
            <a:r>
              <a:rPr lang="en" altLang="ko-Kore-KR" sz="1600" dirty="0"/>
              <a:t>if height &lt;155.5: </a:t>
            </a:r>
          </a:p>
          <a:p>
            <a:pPr lvl="0" indent="209550" ea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불가입니다</a:t>
            </a:r>
            <a:r>
              <a:rPr lang="en-US" altLang="ko-KR" sz="1600" dirty="0"/>
              <a:t>") </a:t>
            </a:r>
          </a:p>
          <a:p>
            <a:pPr lvl="0" indent="209550" eaLnBrk="0" hangingPunct="0"/>
            <a:r>
              <a:rPr lang="en" altLang="ko-Kore-KR" sz="1600" dirty="0" smtClean="0"/>
              <a:t>else</a:t>
            </a:r>
            <a:r>
              <a:rPr lang="en" altLang="ko-Kore-KR" sz="1600" dirty="0"/>
              <a:t>:</a:t>
            </a:r>
          </a:p>
          <a:p>
            <a:pPr lvl="0" indent="209550" ea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가능입니다</a:t>
            </a:r>
            <a:r>
              <a:rPr lang="en-US" altLang="ko-KR" sz="1600" dirty="0"/>
              <a:t>")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8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#: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한줄</a:t>
            </a:r>
            <a:r>
              <a:rPr lang="en-US" altLang="ko-KR" dirty="0" smtClean="0"/>
              <a:t> </a:t>
            </a:r>
            <a:r>
              <a:rPr lang="ko-KR" altLang="en-US" dirty="0"/>
              <a:t>주석 쓰기</a:t>
            </a:r>
            <a:endParaRPr lang="en-US" altLang="ko-KR" dirty="0"/>
          </a:p>
          <a:p>
            <a:r>
              <a:rPr lang="en-US" altLang="ko-KR" smtClean="0"/>
              <a:t>’’’……………’’’:    </a:t>
            </a:r>
            <a:r>
              <a:rPr lang="ko-KR" altLang="en-US" smtClean="0"/>
              <a:t>여러 </a:t>
            </a:r>
            <a:r>
              <a:rPr lang="ko-KR" altLang="en-US" dirty="0"/>
              <a:t>줄 주석 쓰기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7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주석은 언제 사용하는지 설명하시오</a:t>
            </a:r>
            <a:endParaRPr lang="en-US" altLang="ko-KR" dirty="0"/>
          </a:p>
          <a:p>
            <a:r>
              <a:rPr lang="ko-KR" altLang="en-US" dirty="0"/>
              <a:t>주석을 기술하는 </a:t>
            </a:r>
            <a:r>
              <a:rPr lang="en-US" altLang="ko-KR" dirty="0"/>
              <a:t>2</a:t>
            </a:r>
            <a:r>
              <a:rPr lang="ko-KR" altLang="en-US" dirty="0"/>
              <a:t>가지 방법을 기술하시오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_01_04</a:t>
            </a:r>
            <a:r>
              <a:rPr lang="ko-KR" altLang="en-US" dirty="0"/>
              <a:t> </a:t>
            </a:r>
            <a:r>
              <a:rPr lang="ko-KR" altLang="en-US" dirty="0" err="1"/>
              <a:t>주석달기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</a:t>
            </a:r>
            <a:r>
              <a:rPr lang="en-US" altLang="ko-KR" dirty="0"/>
              <a:t>, </a:t>
            </a:r>
            <a:r>
              <a:rPr lang="ko-KR" altLang="en-US" dirty="0"/>
              <a:t>명령문</a:t>
            </a:r>
            <a:r>
              <a:rPr lang="en-US" altLang="ko-KR" dirty="0"/>
              <a:t>, </a:t>
            </a:r>
            <a:r>
              <a:rPr lang="ko-KR" altLang="en-US" dirty="0"/>
              <a:t>주석이 무엇인지 알아보기</a:t>
            </a:r>
            <a:endParaRPr lang="en-US" altLang="ko-KR" dirty="0"/>
          </a:p>
          <a:p>
            <a:r>
              <a:rPr lang="ko-KR" altLang="en-US" dirty="0"/>
              <a:t>주석 사용방법 이해하기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448328" cy="1400530"/>
          </a:xfrm>
        </p:spPr>
        <p:txBody>
          <a:bodyPr/>
          <a:lstStyle/>
          <a:p>
            <a:r>
              <a:rPr lang="ko-KR" altLang="en-US" sz="2800" dirty="0"/>
              <a:t>표현</a:t>
            </a:r>
            <a:r>
              <a:rPr lang="en-US" altLang="ko-KR" sz="2800" dirty="0"/>
              <a:t>(Expression) </a:t>
            </a:r>
            <a:r>
              <a:rPr lang="ko-KR" altLang="en-US" sz="2800" dirty="0"/>
              <a:t>및 명령문</a:t>
            </a:r>
            <a:r>
              <a:rPr lang="en-US" altLang="ko-KR" sz="2800" dirty="0"/>
              <a:t>(Statement)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/>
              <a:t>값과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연산자의 조합</a:t>
            </a:r>
            <a:endParaRPr lang="en-US" altLang="ko-KR" dirty="0"/>
          </a:p>
          <a:p>
            <a:pPr lvl="1"/>
            <a:r>
              <a:rPr lang="ko-KR" altLang="en-US" dirty="0"/>
              <a:t>값</a:t>
            </a:r>
            <a:r>
              <a:rPr lang="en-US" altLang="ko-KR" dirty="0"/>
              <a:t>(value) </a:t>
            </a:r>
            <a:r>
              <a:rPr lang="ko-KR" altLang="en-US" dirty="0"/>
              <a:t>자체는 표현으로 간주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 5+3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명령문</a:t>
            </a:r>
            <a:r>
              <a:rPr lang="en-US" altLang="ko-KR" dirty="0"/>
              <a:t>(Statement)</a:t>
            </a:r>
          </a:p>
          <a:p>
            <a:pPr lvl="1"/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인터프리터가 실행할 수 있는 코드의 단위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 age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</a:t>
            </a:r>
            <a:r>
              <a:rPr lang="en-US" altLang="ko-KR" dirty="0"/>
              <a:t>(“</a:t>
            </a:r>
            <a:r>
              <a:rPr lang="ko-KR" altLang="en-US" dirty="0"/>
              <a:t>당신의 나이를 입력하세요 </a:t>
            </a:r>
            <a:r>
              <a:rPr lang="en-US" altLang="ko-KR" dirty="0" smtClean="0"/>
              <a:t>“))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9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(Comments)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주석에는 </a:t>
            </a:r>
            <a:endParaRPr lang="en-US" altLang="ko-KR" dirty="0"/>
          </a:p>
          <a:p>
            <a:pPr lvl="1"/>
            <a:r>
              <a:rPr lang="ko-KR" altLang="en-US" dirty="0"/>
              <a:t>프로그램 작성자</a:t>
            </a:r>
            <a:r>
              <a:rPr lang="en-US" altLang="ko-KR" dirty="0"/>
              <a:t>, </a:t>
            </a:r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코드의 성격을 기술</a:t>
            </a:r>
            <a:endParaRPr lang="en-US" altLang="ko-KR" dirty="0"/>
          </a:p>
          <a:p>
            <a:pPr lvl="1"/>
            <a:r>
              <a:rPr lang="ko-KR" altLang="en-US" dirty="0"/>
              <a:t>프로그램 코드 일부로 취급하지 않는다</a:t>
            </a:r>
            <a:endParaRPr lang="en-US" altLang="ko-KR" dirty="0"/>
          </a:p>
          <a:p>
            <a:pPr lvl="1"/>
            <a:r>
              <a:rPr lang="ko-KR" altLang="en-US" dirty="0"/>
              <a:t>프로그래머의 이해를 돕기 위하여 활용</a:t>
            </a:r>
            <a:endParaRPr lang="en-US" altLang="ko-KR" dirty="0"/>
          </a:p>
          <a:p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문자</a:t>
            </a:r>
            <a:r>
              <a:rPr lang="en-US" altLang="ko-KR" dirty="0"/>
              <a:t>(#)</a:t>
            </a:r>
            <a:r>
              <a:rPr lang="ko-KR" altLang="en-US" dirty="0"/>
              <a:t>로 시작하고 </a:t>
            </a:r>
            <a:endParaRPr lang="en-US" altLang="ko-KR" dirty="0"/>
          </a:p>
          <a:p>
            <a:pPr lvl="1"/>
            <a:r>
              <a:rPr lang="ko-KR" altLang="en-US" dirty="0"/>
              <a:t>물리적으로 해당 줄이 끝날 때까지 주석 처리 </a:t>
            </a:r>
            <a:endParaRPr lang="en-US" altLang="ko-KR" dirty="0"/>
          </a:p>
          <a:p>
            <a:r>
              <a:rPr lang="ko-KR" altLang="en-US" dirty="0"/>
              <a:t>여러 줄 주석처리  </a:t>
            </a:r>
            <a:endParaRPr lang="en-US" altLang="ko-KR" dirty="0"/>
          </a:p>
          <a:p>
            <a:pPr lvl="1"/>
            <a:r>
              <a:rPr lang="en-US" altLang="ko-KR" dirty="0"/>
              <a:t>’’’ </a:t>
            </a:r>
            <a:r>
              <a:rPr lang="ko-KR" altLang="en-US" dirty="0"/>
              <a:t>으로 시작하고</a:t>
            </a:r>
            <a:r>
              <a:rPr lang="en-US" altLang="ko-KR" dirty="0"/>
              <a:t>, ’’’ </a:t>
            </a:r>
            <a:r>
              <a:rPr lang="ko-KR" altLang="en-US" dirty="0"/>
              <a:t>로 끝낸다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(Comments)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주석에서는 문법을 지킬 필요 없음</a:t>
            </a:r>
            <a:endParaRPr lang="en-US" altLang="ko-KR" dirty="0"/>
          </a:p>
          <a:p>
            <a:pPr lvl="1"/>
            <a:r>
              <a:rPr lang="ko-KR" altLang="en-US" dirty="0"/>
              <a:t>한 줄 주석</a:t>
            </a:r>
            <a:endParaRPr lang="en-US" altLang="ko-KR" dirty="0"/>
          </a:p>
          <a:p>
            <a:pPr lvl="2"/>
            <a:r>
              <a:rPr lang="en-US" altLang="ko-KR" dirty="0"/>
              <a:t># this code is adding two integers</a:t>
            </a:r>
          </a:p>
          <a:p>
            <a:pPr lvl="2"/>
            <a:r>
              <a:rPr lang="en-US" altLang="ko-KR" dirty="0"/>
              <a:t># </a:t>
            </a:r>
            <a:r>
              <a:rPr lang="en-US" altLang="ko-KR" dirty="0" smtClean="0"/>
              <a:t>2200/5/6 </a:t>
            </a:r>
            <a:r>
              <a:rPr lang="en-US" altLang="ko-KR" dirty="0"/>
              <a:t>by Joseph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여러 줄로 이루어진 주석 표현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’’’ this code is adding two integers</a:t>
            </a:r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2200/5/6 </a:t>
            </a:r>
            <a:r>
              <a:rPr lang="en-US" altLang="ko-KR" dirty="0"/>
              <a:t>by Joseph</a:t>
            </a:r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2200/10/22 </a:t>
            </a:r>
            <a:r>
              <a:rPr lang="en-US" altLang="ko-KR" dirty="0"/>
              <a:t>updated</a:t>
            </a:r>
            <a:r>
              <a:rPr lang="ko-KR" altLang="en-US" dirty="0"/>
              <a:t> </a:t>
            </a:r>
            <a:r>
              <a:rPr lang="en-US" altLang="ko-KR" dirty="0"/>
              <a:t>by John</a:t>
            </a:r>
          </a:p>
          <a:p>
            <a:pPr marL="457200" lvl="1" indent="0">
              <a:buNone/>
            </a:pPr>
            <a:r>
              <a:rPr lang="en-US" altLang="ko-KR" dirty="0"/>
              <a:t>  ’’’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88542" y="1939931"/>
            <a:ext cx="5713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Hello, world!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목적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주석 연습용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2200/1/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길동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print('Hello, world!’)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38352" y="1991686"/>
            <a:ext cx="5713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Hello, world!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print('Hello, world!’)</a:t>
            </a:r>
          </a:p>
          <a:p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Hello,</a:t>
            </a:r>
            <a:r>
              <a:rPr lang="ko-KR" altLang="en-US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world!</a:t>
            </a:r>
            <a:endParaRPr lang="en" altLang="ko-Kore-KR" dirty="0">
              <a:solidFill>
                <a:srgbClr val="FF9933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Global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University’’’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  <a:p>
            <a:r>
              <a:rPr lang="en-US" altLang="ko-KR" dirty="0" err="1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endParaRPr lang="en-US" altLang="ko-KR" dirty="0">
              <a:solidFill>
                <a:srgbClr val="FF9933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739385F-3900-8A4F-80B3-1A90DC95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46" y="18755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92B3B4A-33DE-D940-BB81-C5BA25AD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00" y="2093240"/>
            <a:ext cx="5713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취미가 무엇인지 물어보기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print(‘What </a:t>
            </a:r>
            <a:r>
              <a:rPr lang="en-US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 you like to do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?’)</a:t>
            </a:r>
          </a:p>
          <a:p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What do you like to do?</a:t>
            </a:r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독서라고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답하기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print(‘Reading.’)</a:t>
            </a:r>
          </a:p>
          <a:p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Reading.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2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89"/>
            <a:ext cx="6906664" cy="49166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5749" y="1836120"/>
            <a:ext cx="57133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작성일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2200/</a:t>
            </a:r>
            <a:r>
              <a:rPr lang="ko-KR" altLang="en-US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1/</a:t>
            </a:r>
            <a:r>
              <a:rPr lang="ko-KR" altLang="en-US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</a:t>
            </a:r>
            <a:endParaRPr lang="en-US" altLang="ko-KR" sz="1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</a:t>
            </a:r>
            <a:r>
              <a:rPr lang="ko-KR" altLang="en-US" sz="1600" dirty="0" smtClean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길동</a:t>
            </a:r>
            <a:endParaRPr lang="en-US" altLang="ko-KR" sz="1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result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="“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알파벳만 읽어서 소문자로 변환 후 변수에 저장</a:t>
            </a:r>
            <a:endParaRPr lang="en-US" altLang="ko-KR" sz="1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"Amore!! Roma"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ch.isalpha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== True: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result = result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ch.lower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#palindrome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인지 확인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list(result) == list(reversed(result)):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print("palindrome")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 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print("Not palindrome") 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print('Hello, world!’)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02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6119</TotalTime>
  <Words>428</Words>
  <Application>Microsoft Office PowerPoint</Application>
  <PresentationFormat>화면 슬라이드 쇼(4:3)</PresentationFormat>
  <Paragraphs>134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주석 달기 2주차_01_04</vt:lpstr>
      <vt:lpstr>학습목표</vt:lpstr>
      <vt:lpstr>표현(Expression) 및 명령문(Statement)</vt:lpstr>
      <vt:lpstr>주석 (Comments) (1/2)</vt:lpstr>
      <vt:lpstr>주석 (Comments) (2/2)</vt:lpstr>
      <vt:lpstr>주석 예제 1</vt:lpstr>
      <vt:lpstr>주석 예제 2</vt:lpstr>
      <vt:lpstr>주석 예제 3</vt:lpstr>
      <vt:lpstr>주석 예제 4</vt:lpstr>
      <vt:lpstr>연습문제 1</vt:lpstr>
      <vt:lpstr>연습문제 1, 예시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392</cp:revision>
  <dcterms:created xsi:type="dcterms:W3CDTF">2015-11-07T02:06:58Z</dcterms:created>
  <dcterms:modified xsi:type="dcterms:W3CDTF">2023-01-23T02:10:49Z</dcterms:modified>
</cp:coreProperties>
</file>