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62" r:id="rId4"/>
    <p:sldId id="283" r:id="rId5"/>
    <p:sldId id="284" r:id="rId6"/>
    <p:sldId id="269" r:id="rId7"/>
    <p:sldId id="270" r:id="rId8"/>
    <p:sldId id="271" r:id="rId9"/>
    <p:sldId id="272" r:id="rId10"/>
    <p:sldId id="286" r:id="rId11"/>
    <p:sldId id="281" r:id="rId12"/>
    <p:sldId id="285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5385B"/>
    <a:srgbClr val="FF9933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37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429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9B7-64C7-4C6C-A88E-B385124360E9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80B0-7B77-45E6-AB8E-EE8C4D28088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89F-A52C-457C-ACF7-02A8BAB2BFF1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BF7-A859-4A05-BECB-08AD5EF9607A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17B2-24E7-4E5E-973A-989D9ECC0EF6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D292-A7A4-458C-9989-DB36ED7FE52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5411-B908-41EA-82FE-5E92F5FCC9D6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09A7-26D8-44DA-9938-F99200D234C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872-7DCF-4922-9381-D3DA13C4687E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CF7B-1892-4BBA-9530-779664B20A79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6397-7808-4739-B9B9-3B6BD1F4E7FE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BD4-4262-4846-8977-9D5619C67B29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BF9D-9607-4FE8-B913-C894660B930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E2CC-77C6-40C7-BCFF-E89B7CBE1D33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1DE9-67B9-44FD-96D9-98E1BDFADCBE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9427-88DE-4F2D-9FB9-6F07BB89E7BA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1159-E7BC-4A03-9EA4-E6BAB512FC3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66D986-C2AD-4CDF-9348-7F3CA274256B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데이터형</a:t>
            </a:r>
            <a:r>
              <a:rPr lang="ko-KR" altLang="en-US" sz="4400" b="1" dirty="0">
                <a:solidFill>
                  <a:schemeClr val="bg1"/>
                </a:solidFill>
              </a:rPr>
              <a:t> 변환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4212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좋아하는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양의 정수를 </a:t>
            </a:r>
            <a:r>
              <a:rPr lang="ko-KR" altLang="en-US" dirty="0"/>
              <a:t>입력 </a:t>
            </a:r>
            <a:r>
              <a:rPr lang="ko-KR" altLang="en-US" dirty="0" smtClean="0"/>
              <a:t>받아서 변수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 </a:t>
            </a:r>
          </a:p>
          <a:p>
            <a:r>
              <a:rPr lang="ko-KR" altLang="en-US" dirty="0"/>
              <a:t>좋아하는</a:t>
            </a:r>
            <a:r>
              <a:rPr lang="en-US" altLang="ko-KR" dirty="0"/>
              <a:t> </a:t>
            </a:r>
            <a:r>
              <a:rPr lang="ko-KR" altLang="en-US" dirty="0" smtClean="0"/>
              <a:t>색상을 </a:t>
            </a:r>
            <a:r>
              <a:rPr lang="ko-KR" altLang="en-US" dirty="0"/>
              <a:t>입력 받아서 변수 </a:t>
            </a:r>
            <a:r>
              <a:rPr lang="en-US" altLang="ko-KR" dirty="0" smtClean="0"/>
              <a:t>‘color‘ </a:t>
            </a:r>
            <a:r>
              <a:rPr lang="ko-KR" altLang="en-US" dirty="0"/>
              <a:t>에 저장한다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입력된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색상이 </a:t>
            </a:r>
            <a:r>
              <a:rPr lang="en-US" altLang="ko-KR" dirty="0" smtClean="0"/>
              <a:t>‘blue’</a:t>
            </a:r>
            <a:r>
              <a:rPr lang="ko-KR" altLang="en-US" dirty="0" smtClean="0"/>
              <a:t>라면 다음과 같이 출력하는 코드를 쓰시오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80888" y="3902226"/>
            <a:ext cx="6358466" cy="98477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2566" y="3902226"/>
            <a:ext cx="5139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713" lvl="1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66713" lvl="1" indent="0">
              <a:buNone/>
            </a:pP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blueblueblue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29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BBD38-0691-4CAE-8A52-B1A062D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DA2D85A-F560-43EC-BBB4-9AE76978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91" y="1646915"/>
            <a:ext cx="7251192" cy="28266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19088" indent="-319088" algn="l" rtl="0" eaLnBrk="0" fontAlgn="base" latinLnBrk="1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73050" algn="l" rtl="0" eaLnBrk="0" fontAlgn="base" latinLnBrk="1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양의 정수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"))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color = input("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색상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marL="0" indent="0">
              <a:buNone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print(color * </a:t>
            </a:r>
            <a:r>
              <a:rPr lang="en-US" altLang="ko-KR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9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변환이 왜 필요한지 설명하시오</a:t>
            </a:r>
            <a:endParaRPr lang="en-US" altLang="ko-KR" dirty="0"/>
          </a:p>
          <a:p>
            <a:r>
              <a:rPr lang="ko-KR" altLang="en-US" dirty="0" err="1"/>
              <a:t>정수형을</a:t>
            </a:r>
            <a:r>
              <a:rPr lang="ko-KR" altLang="en-US" dirty="0"/>
              <a:t> 문자열로 변환 하려면 어떻게 기술하여야 하는가</a:t>
            </a:r>
            <a:r>
              <a:rPr lang="en-US" altLang="ko-KR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3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_01_05</a:t>
            </a:r>
            <a:r>
              <a:rPr lang="ko-KR" altLang="en-US" dirty="0"/>
              <a:t> </a:t>
            </a:r>
            <a:r>
              <a:rPr lang="ko-KR" altLang="en-US" dirty="0" err="1"/>
              <a:t>데이터형</a:t>
            </a:r>
            <a:r>
              <a:rPr lang="ko-KR" altLang="en-US" dirty="0"/>
              <a:t> 변환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변환 활용하기</a:t>
            </a:r>
            <a:endParaRPr lang="en-US" altLang="ko-KR" dirty="0"/>
          </a:p>
          <a:p>
            <a:r>
              <a:rPr lang="ko-KR" altLang="en-US" dirty="0"/>
              <a:t>연습문제를 따라하면서 변수 활용 연습하기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 변환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문을 사용하여 숫자를 입력 받아야 할 때</a:t>
            </a:r>
            <a:endParaRPr lang="en-US" altLang="ko-KR" dirty="0"/>
          </a:p>
          <a:p>
            <a:pPr lvl="1"/>
            <a:r>
              <a:rPr lang="ko-KR" altLang="en-US" dirty="0" err="1"/>
              <a:t>입력결과는</a:t>
            </a:r>
            <a:r>
              <a:rPr lang="ko-KR" altLang="en-US" dirty="0"/>
              <a:t> </a:t>
            </a:r>
            <a:r>
              <a:rPr lang="ko-KR" altLang="en-US" dirty="0" smtClean="0"/>
              <a:t>문자열 값으로 </a:t>
            </a:r>
            <a:r>
              <a:rPr lang="ko-KR" altLang="en-US" dirty="0"/>
              <a:t>저장되기 때문에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연산을 하려면 데이터 형 변환을 하여야 한다</a:t>
            </a:r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8" y="3303226"/>
            <a:ext cx="7184653" cy="276239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3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형 변환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90"/>
            <a:ext cx="7216183" cy="162921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531" y="1484314"/>
            <a:ext cx="57133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age = input(“</a:t>
            </a:r>
            <a:r>
              <a:rPr lang="ko-KR" altLang="en-US" sz="1600" dirty="0">
                <a:ea typeface="맑은 고딕" panose="020B0503020000020004" pitchFamily="50" charset="-127"/>
              </a:rPr>
              <a:t>나이를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”)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print(“age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“, int(age) *4)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print(“age = “, age*4)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F1648-0AE7-7044-8DFC-36743B85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1" y="2938349"/>
            <a:ext cx="4045894" cy="16292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6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715759" cy="1400530"/>
          </a:xfrm>
        </p:spPr>
        <p:txBody>
          <a:bodyPr/>
          <a:lstStyle/>
          <a:p>
            <a:r>
              <a:rPr lang="ko-KR" altLang="en-US" sz="4000" dirty="0"/>
              <a:t>데이터 형 변환 예제 </a:t>
            </a:r>
            <a:r>
              <a:rPr lang="en-US" altLang="ko-KR" sz="4000" dirty="0"/>
              <a:t>1, </a:t>
            </a:r>
            <a:r>
              <a:rPr lang="ko-KR" altLang="en-US" sz="4000" dirty="0"/>
              <a:t>실수</a:t>
            </a:r>
            <a:r>
              <a:rPr lang="en-US" altLang="ko-KR" sz="4000" dirty="0"/>
              <a:t> </a:t>
            </a:r>
            <a:r>
              <a:rPr lang="ko-KR" altLang="en-US" sz="4000" dirty="0"/>
              <a:t>처리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1E8707C-4D2D-A841-B821-5193253E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01" y="1720090"/>
            <a:ext cx="7216183" cy="228823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0BCD00F-5E1D-EB4E-9493-C257B432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31" y="1484314"/>
            <a:ext cx="70056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 smtClean="0">
                <a:ea typeface="맑은 고딕" panose="020B0503020000020004" pitchFamily="50" charset="-127"/>
              </a:rPr>
              <a:t>kor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float(input("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국어점수를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"))</a:t>
            </a:r>
          </a:p>
          <a:p>
            <a:r>
              <a:rPr lang="en-US" altLang="ko-KR" sz="1600" dirty="0" err="1" smtClean="0">
                <a:ea typeface="맑은 고딕" panose="020B0503020000020004" pitchFamily="50" charset="-127"/>
              </a:rPr>
              <a:t>eng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float(input("</a:t>
            </a:r>
            <a:r>
              <a:rPr lang="ko-KR" altLang="en-US" sz="1600" dirty="0">
                <a:ea typeface="맑은 고딕" panose="020B0503020000020004" pitchFamily="50" charset="-127"/>
              </a:rPr>
              <a:t>영어점수를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"))</a:t>
            </a: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math </a:t>
            </a:r>
            <a:r>
              <a:rPr lang="en-US" altLang="ko-KR" sz="1600" dirty="0">
                <a:ea typeface="맑은 고딕" panose="020B0503020000020004" pitchFamily="50" charset="-127"/>
              </a:rPr>
              <a:t>= float(input("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수학점수를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"))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print</a:t>
            </a:r>
            <a:r>
              <a:rPr lang="en-US" altLang="ko-KR" sz="1600" dirty="0"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ea typeface="맑은 고딕" panose="020B0503020000020004" pitchFamily="50" charset="-127"/>
              </a:rPr>
              <a:t>세 과목의 평균은</a:t>
            </a:r>
            <a:r>
              <a:rPr lang="en-US" altLang="ko-KR" sz="1600" dirty="0">
                <a:ea typeface="맑은 고딕" panose="020B0503020000020004" pitchFamily="50" charset="-127"/>
              </a:rPr>
              <a:t>", (</a:t>
            </a:r>
            <a:r>
              <a:rPr lang="en-US" altLang="ko-KR" sz="1600" dirty="0" err="1">
                <a:ea typeface="맑은 고딕" panose="020B0503020000020004" pitchFamily="50" charset="-127"/>
              </a:rPr>
              <a:t>kor+eng+math</a:t>
            </a:r>
            <a:r>
              <a:rPr lang="en-US" altLang="ko-KR" sz="1600" dirty="0">
                <a:ea typeface="맑은 고딕" panose="020B0503020000020004" pitchFamily="50" charset="-127"/>
              </a:rPr>
              <a:t>)/3)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52DA66E-12C9-FB4D-9B1B-F19C4AA5B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78" y="3739786"/>
            <a:ext cx="4590766" cy="13653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2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실수를 </a:t>
            </a:r>
            <a:r>
              <a:rPr lang="en-US" altLang="ko-KR" dirty="0"/>
              <a:t>2</a:t>
            </a:r>
            <a:r>
              <a:rPr lang="ko-KR" altLang="en-US" dirty="0"/>
              <a:t>개 입력 받아서 </a:t>
            </a:r>
            <a:r>
              <a:rPr lang="ko-KR" altLang="en-US" dirty="0" smtClean="0"/>
              <a:t>변수에 저장한다</a:t>
            </a:r>
            <a:endParaRPr lang="en-US" altLang="ko-KR" dirty="0" smtClean="0"/>
          </a:p>
          <a:p>
            <a:r>
              <a:rPr lang="ko-KR" altLang="en-US" dirty="0" smtClean="0"/>
              <a:t>더한 </a:t>
            </a:r>
            <a:r>
              <a:rPr lang="ko-KR" altLang="en-US" dirty="0"/>
              <a:t>결과를 화면에 출력한다</a:t>
            </a:r>
            <a:endParaRPr lang="en-US" altLang="ko-KR" dirty="0"/>
          </a:p>
          <a:p>
            <a:r>
              <a:rPr lang="ko-KR" altLang="en-US" dirty="0"/>
              <a:t>저장하는</a:t>
            </a:r>
            <a:r>
              <a:rPr lang="en-US" altLang="ko-KR" dirty="0"/>
              <a:t> </a:t>
            </a:r>
            <a:r>
              <a:rPr lang="ko-KR" altLang="en-US" dirty="0"/>
              <a:t>변수명은 본인이 정한다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en-US" altLang="ko-KR" dirty="0" smtClean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8" name="AutoShape 6"/>
          <p:cNvSpPr txBox="1">
            <a:spLocks noChangeArrowheads="1"/>
          </p:cNvSpPr>
          <p:nvPr/>
        </p:nvSpPr>
        <p:spPr bwMode="auto">
          <a:xfrm>
            <a:off x="768290" y="1777623"/>
            <a:ext cx="6665976" cy="22894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number1 = float(input('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실수 입력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'))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number2 = float(input('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실수 입력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'))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print(number1 + number2)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err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양의 정수를 </a:t>
            </a:r>
            <a:r>
              <a:rPr lang="ko-KR" altLang="en-US" dirty="0"/>
              <a:t>입력 </a:t>
            </a:r>
            <a:r>
              <a:rPr lang="ko-KR" altLang="en-US" dirty="0" smtClean="0"/>
              <a:t>받아서 변수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입력 </a:t>
            </a:r>
            <a:r>
              <a:rPr lang="ko-KR" altLang="en-US" dirty="0"/>
              <a:t>받은 정수의 개수만큼 </a:t>
            </a:r>
            <a:r>
              <a:rPr lang="en-US" altLang="ko-KR" dirty="0" smtClean="0"/>
              <a:t>‘#’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화면에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1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 txBox="1">
            <a:spLocks noChangeArrowheads="1"/>
          </p:cNvSpPr>
          <p:nvPr/>
        </p:nvSpPr>
        <p:spPr bwMode="auto">
          <a:xfrm>
            <a:off x="797473" y="1727676"/>
            <a:ext cx="7251192" cy="18135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19088" indent="-319088" algn="l" rtl="0" eaLnBrk="0" fontAlgn="base" latinLnBrk="1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73050" algn="l" rtl="0" eaLnBrk="0" fontAlgn="base" latinLnBrk="1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kumimoji="0"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kumimoji="0"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</a:t>
            </a:r>
            <a:r>
              <a:rPr kumimoji="0"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kumimoji="0"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양의 정수 </a:t>
            </a:r>
            <a:r>
              <a:rPr kumimoji="0"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'))</a:t>
            </a:r>
          </a:p>
          <a:p>
            <a:pPr marL="0" indent="0">
              <a:buNone/>
            </a:pPr>
            <a:endParaRPr kumimoji="0"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</a:t>
            </a:r>
            <a:r>
              <a:rPr kumimoji="0"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(‘#' 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kumimoji="0" lang="en-US" altLang="ko-KR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kumimoji="0"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47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6122</TotalTime>
  <Words>300</Words>
  <Application>Microsoft Office PowerPoint</Application>
  <PresentationFormat>화면 슬라이드 쇼(4:3)</PresentationFormat>
  <Paragraphs>78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데이터형 변환 2주차_01_05</vt:lpstr>
      <vt:lpstr>학습목표</vt:lpstr>
      <vt:lpstr>데이터 형 변환 필요한 경우</vt:lpstr>
      <vt:lpstr>데이터 형 변환 예제 1</vt:lpstr>
      <vt:lpstr>데이터 형 변환 예제 1, 실수 처리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393</cp:revision>
  <dcterms:created xsi:type="dcterms:W3CDTF">2015-11-07T02:06:58Z</dcterms:created>
  <dcterms:modified xsi:type="dcterms:W3CDTF">2023-01-23T02:28:35Z</dcterms:modified>
</cp:coreProperties>
</file>