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2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81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F9B7-64C7-4C6C-A88E-B385124360E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80B0-7B77-45E6-AB8E-EE8C4D28088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189F-A52C-457C-ACF7-02A8BAB2BFF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3BF7-A859-4A05-BECB-08AD5EF9607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D17B2-24E7-4E5E-973A-989D9ECC0EF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D292-A7A4-458C-9989-DB36ED7FE52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5411-B908-41EA-82FE-5E92F5FCC9D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109A7-26D8-44DA-9938-F99200D234C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872-7DCF-4922-9381-D3DA13C4687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CF7B-1892-4BBA-9530-779664B20A7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6397-7808-4739-B9B9-3B6BD1F4E7F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6FBD4-4262-4846-8977-9D5619C67B2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BF9D-9607-4FE8-B913-C894660B930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E2CC-77C6-40C7-BCFF-E89B7CBE1D3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1DE9-67B9-44FD-96D9-98E1BDFADCB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9427-88DE-4F2D-9FB9-6F07BB89E7B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1159-E7BC-4A03-9EA4-E6BAB512FC3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66D986-C2AD-4CDF-9348-7F3CA274256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01919" y="1681176"/>
            <a:ext cx="6620968" cy="332958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산술연산자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5190" y="5257124"/>
            <a:ext cx="2084439" cy="861420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07730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수식을 </a:t>
            </a:r>
            <a:r>
              <a:rPr lang="ko-KR" altLang="en-US" dirty="0" err="1"/>
              <a:t>파이썬</a:t>
            </a:r>
            <a:r>
              <a:rPr lang="ko-KR" altLang="en-US" dirty="0"/>
              <a:t> 코드로 쓰시오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더하기 </a:t>
            </a:r>
            <a:r>
              <a:rPr lang="en-US" altLang="ko-KR" dirty="0"/>
              <a:t>b </a:t>
            </a:r>
            <a:r>
              <a:rPr lang="ko-KR" altLang="en-US" dirty="0"/>
              <a:t>곱하기 </a:t>
            </a:r>
            <a:r>
              <a:rPr lang="en-US" altLang="ko-KR" dirty="0"/>
              <a:t>c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나누기</a:t>
            </a:r>
            <a:r>
              <a:rPr lang="en-US" altLang="ko-KR" dirty="0"/>
              <a:t> b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로 </a:t>
            </a:r>
            <a:r>
              <a:rPr lang="en-US" altLang="ko-KR" dirty="0"/>
              <a:t>b</a:t>
            </a:r>
            <a:r>
              <a:rPr lang="ko-KR" altLang="en-US" dirty="0"/>
              <a:t>를 나눈 후 나머지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64654" y="1853248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print(a + b * c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 print(a / 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print(a % 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33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:</a:t>
            </a:r>
            <a:r>
              <a:rPr lang="ko-KR" altLang="en-US" dirty="0"/>
              <a:t> 특수한 심볼로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</a:t>
            </a:r>
            <a:endParaRPr lang="en-US" altLang="ko-KR" dirty="0"/>
          </a:p>
          <a:p>
            <a:pPr lvl="1"/>
            <a:r>
              <a:rPr lang="ko-KR" altLang="en-US" dirty="0" err="1"/>
              <a:t>피연산자</a:t>
            </a:r>
            <a:r>
              <a:rPr lang="en-US" altLang="ko-KR" dirty="0"/>
              <a:t>: </a:t>
            </a:r>
            <a:r>
              <a:rPr lang="ko-KR" altLang="en-US" dirty="0"/>
              <a:t>연산자에 적용되는 </a:t>
            </a:r>
            <a:r>
              <a:rPr lang="ko-KR" altLang="en-US"/>
              <a:t>값 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ko-KR" altLang="en-US" dirty="0"/>
              <a:t>연산자의 종류</a:t>
            </a:r>
            <a:endParaRPr lang="en-US" altLang="ko-KR" dirty="0"/>
          </a:p>
          <a:p>
            <a:pPr lvl="1"/>
            <a:r>
              <a:rPr lang="ko-KR" altLang="en-US"/>
              <a:t>산술연산자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종류를 기술하시오</a:t>
            </a:r>
            <a:endParaRPr lang="en-US" altLang="ko-KR" dirty="0"/>
          </a:p>
          <a:p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</a:t>
            </a:r>
            <a:r>
              <a:rPr lang="ko-KR" altLang="en-US" dirty="0" err="1"/>
              <a:t>산술연산자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종류 알아보기</a:t>
            </a:r>
            <a:endParaRPr lang="en-US" altLang="ko-KR" dirty="0"/>
          </a:p>
          <a:p>
            <a:r>
              <a:rPr lang="ko-KR" altLang="en-US" dirty="0"/>
              <a:t>산술연산자의 기능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8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연산자는 특수한 심볼</a:t>
            </a:r>
            <a:r>
              <a:rPr lang="en-US" altLang="ko-KR" dirty="0"/>
              <a:t>(symbols)</a:t>
            </a:r>
            <a:r>
              <a:rPr lang="ko-KR" altLang="en-US" dirty="0"/>
              <a:t>로 덧셈이나 곱셈과 같은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기호이다</a:t>
            </a:r>
            <a:endParaRPr lang="en-US" altLang="ko-KR" dirty="0"/>
          </a:p>
          <a:p>
            <a:r>
              <a:rPr lang="ko-KR" altLang="en-US" dirty="0"/>
              <a:t>연산자에 적용되는 값</a:t>
            </a:r>
            <a:r>
              <a:rPr lang="en-US" altLang="ko-KR" dirty="0"/>
              <a:t>(value)</a:t>
            </a:r>
            <a:r>
              <a:rPr lang="ko-KR" altLang="en-US" dirty="0"/>
              <a:t>은 </a:t>
            </a:r>
            <a:r>
              <a:rPr lang="ko-KR" altLang="en-US" dirty="0" err="1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 라고 한다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820530"/>
              </p:ext>
            </p:extLst>
          </p:nvPr>
        </p:nvGraphicFramePr>
        <p:xfrm>
          <a:off x="1051361" y="3817943"/>
          <a:ext cx="7041278" cy="232072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산술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관계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논리연산자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+, - ,*, **, /, //, %, +=, -=, *=, /=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&lt;, &gt;, &lt;=, &gt;=,  </a:t>
                      </a:r>
                      <a:r>
                        <a:rPr kumimoji="0" lang="en-US" altLang="ko-KR" sz="2800" u="none" strike="noStrike" kern="1200" baseline="0" dirty="0" smtClean="0"/>
                        <a:t>==, </a:t>
                      </a:r>
                      <a:r>
                        <a:rPr kumimoji="0" lang="en-US" altLang="ko-KR" sz="2800" u="none" strike="noStrike" kern="1200" baseline="0" dirty="0"/>
                        <a:t>!=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and, or, not, in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/>
              <a:t>산술 연산자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712842"/>
              </p:ext>
            </p:extLst>
          </p:nvPr>
        </p:nvGraphicFramePr>
        <p:xfrm>
          <a:off x="562881" y="1832868"/>
          <a:ext cx="8153401" cy="45365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+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/>
                        <a:t>+ 5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빼기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 </a:t>
                      </a:r>
                      <a:r>
                        <a:rPr lang="en-US" altLang="ko-KR" dirty="0"/>
                        <a:t>– 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 </a:t>
                      </a:r>
                      <a:r>
                        <a:rPr lang="en-US" altLang="ko-KR" dirty="0"/>
                        <a:t>*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 </a:t>
                      </a:r>
                      <a:r>
                        <a:rPr lang="en-US" altLang="ko-KR" dirty="0"/>
                        <a:t>/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//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몫만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 </a:t>
                      </a:r>
                      <a:r>
                        <a:rPr lang="en-US" altLang="ko-KR" dirty="0"/>
                        <a:t>//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 </a:t>
                      </a:r>
                      <a:r>
                        <a:rPr lang="en-US" altLang="ko-KR" dirty="0"/>
                        <a:t>**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%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 값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 </a:t>
                      </a:r>
                      <a:r>
                        <a:rPr lang="en-US" altLang="ko-KR" dirty="0"/>
                        <a:t>%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4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print(9/4)</a:t>
            </a:r>
          </a:p>
          <a:p>
            <a:r>
              <a:rPr lang="en-US" altLang="ko-KR" dirty="0" smtClean="0">
                <a:solidFill>
                  <a:srgbClr val="FF9933"/>
                </a:solidFill>
              </a:rPr>
              <a:t>2.25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print(9//4)</a:t>
            </a:r>
          </a:p>
          <a:p>
            <a:r>
              <a:rPr lang="en-US" altLang="ko-KR" dirty="0" smtClean="0">
                <a:solidFill>
                  <a:srgbClr val="FF9933"/>
                </a:solidFill>
              </a:rPr>
              <a:t>2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print(9%4)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</a:t>
            </a:r>
            <a:endParaRPr lang="ko-KR" altLang="en-US" dirty="0">
              <a:solidFill>
                <a:srgbClr val="FF993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84051" y="193684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&gt;&gt;&gt; print (3*3*3)</a:t>
            </a:r>
          </a:p>
          <a:p>
            <a:r>
              <a:rPr lang="en-US" altLang="ko-KR">
                <a:solidFill>
                  <a:srgbClr val="FF9933"/>
                </a:solidFill>
              </a:rPr>
              <a:t>27</a:t>
            </a:r>
          </a:p>
          <a:p>
            <a:endParaRPr lang="en-US" altLang="ko-KR"/>
          </a:p>
          <a:p>
            <a:r>
              <a:rPr lang="en-US" altLang="ko-KR"/>
              <a:t>&gt;&gt;&gt; print(3**3)</a:t>
            </a:r>
          </a:p>
          <a:p>
            <a:r>
              <a:rPr lang="en-US" altLang="ko-KR">
                <a:solidFill>
                  <a:srgbClr val="FF9933"/>
                </a:solidFill>
              </a:rPr>
              <a:t>27</a:t>
            </a:r>
          </a:p>
          <a:p>
            <a:endParaRPr lang="en-US" altLang="ko-KR">
              <a:solidFill>
                <a:srgbClr val="FF9933"/>
              </a:solidFill>
            </a:endParaRPr>
          </a:p>
          <a:p>
            <a:r>
              <a:rPr lang="en-US" altLang="ko-KR"/>
              <a:t>&gt;&gt;&gt; print(5**2)</a:t>
            </a:r>
          </a:p>
          <a:p>
            <a:r>
              <a:rPr lang="en-US" altLang="ko-KR">
                <a:solidFill>
                  <a:srgbClr val="FF9933"/>
                </a:solidFill>
              </a:rPr>
              <a:t>25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7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202488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print(5+3*2)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11</a:t>
            </a:r>
          </a:p>
          <a:p>
            <a:endParaRPr lang="en-US" altLang="ko-KR" dirty="0"/>
          </a:p>
          <a:p>
            <a:r>
              <a:rPr lang="en-US" altLang="ko-KR" dirty="0"/>
              <a:t>&gt;&gt;&gt; print(15//3*2)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10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print(2//4)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0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BMI(Body Mass Index) </a:t>
            </a:r>
            <a:r>
              <a:rPr lang="ko-KR" altLang="en-US" dirty="0"/>
              <a:t>계산하기</a:t>
            </a:r>
            <a:endParaRPr lang="en-US" altLang="ko-KR" dirty="0"/>
          </a:p>
          <a:p>
            <a:r>
              <a:rPr lang="ko-KR" altLang="en-US" dirty="0"/>
              <a:t>체중</a:t>
            </a:r>
            <a:r>
              <a:rPr lang="en-US" altLang="ko-KR" dirty="0"/>
              <a:t>(kg)/</a:t>
            </a:r>
            <a:r>
              <a:rPr lang="ko-KR" altLang="en-US" dirty="0"/>
              <a:t>신장</a:t>
            </a:r>
            <a:r>
              <a:rPr lang="en-US" altLang="ko-KR" dirty="0"/>
              <a:t>(m)</a:t>
            </a:r>
            <a:r>
              <a:rPr lang="en-US" altLang="ko-KR" baseline="30000" dirty="0"/>
              <a:t>2</a:t>
            </a:r>
          </a:p>
          <a:p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체중은 변수 </a:t>
            </a:r>
            <a:r>
              <a:rPr lang="en-US" altLang="ko-KR" dirty="0"/>
              <a:t>weight, </a:t>
            </a:r>
            <a:r>
              <a:rPr lang="ko-KR" altLang="en-US" dirty="0"/>
              <a:t>신장은 </a:t>
            </a:r>
            <a:r>
              <a:rPr lang="en-US" altLang="ko-KR" dirty="0"/>
              <a:t>height</a:t>
            </a:r>
            <a:r>
              <a:rPr lang="ko-KR" altLang="en-US" dirty="0"/>
              <a:t>에 저장한 후 </a:t>
            </a:r>
            <a:r>
              <a:rPr lang="en-US" altLang="ko-KR" dirty="0"/>
              <a:t>BMI </a:t>
            </a:r>
            <a:r>
              <a:rPr lang="ko-KR" altLang="en-US" dirty="0"/>
              <a:t>값을 계산하여 출력한다</a:t>
            </a:r>
            <a:endParaRPr lang="en-US" altLang="ko-KR" dirty="0"/>
          </a:p>
          <a:p>
            <a:r>
              <a:rPr lang="ko-KR" altLang="en-US" dirty="0"/>
              <a:t>예를 들면</a:t>
            </a:r>
            <a:endParaRPr lang="en-US" altLang="ko-KR" dirty="0"/>
          </a:p>
          <a:p>
            <a:pPr lvl="1"/>
            <a:r>
              <a:rPr lang="en-US" altLang="ko-KR" dirty="0"/>
              <a:t>weight = 55          ## kg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en-US" altLang="ko-KR" dirty="0" smtClean="0"/>
              <a:t>height </a:t>
            </a:r>
            <a:r>
              <a:rPr lang="en-US" altLang="ko-KR" dirty="0"/>
              <a:t>= 1.70       ## m</a:t>
            </a:r>
            <a:r>
              <a:rPr lang="ko-KR" altLang="en-US" dirty="0"/>
              <a:t>단위</a:t>
            </a:r>
            <a:r>
              <a:rPr lang="en-US" altLang="ko-KR" dirty="0"/>
              <a:t>, cm</a:t>
            </a:r>
            <a:r>
              <a:rPr lang="ko-KR" altLang="en-US" dirty="0"/>
              <a:t>가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756050" y="2073721"/>
            <a:ext cx="7444053" cy="3154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weight 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  <a:endParaRPr lang="ko-KR" altLang="en-US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7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6106</TotalTime>
  <Words>380</Words>
  <Application>Microsoft Office PowerPoint</Application>
  <PresentationFormat>화면 슬라이드 쇼(4:3)</PresentationFormat>
  <Paragraphs>135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산술연산자 2주차_02_01</vt:lpstr>
      <vt:lpstr>학습목표</vt:lpstr>
      <vt:lpstr>연산자(Operators)</vt:lpstr>
      <vt:lpstr>산술 연산자</vt:lpstr>
      <vt:lpstr>산술 연산자 예제 1</vt:lpstr>
      <vt:lpstr>산술 연산자 예제 2</vt:lpstr>
      <vt:lpstr>산술 연산자 예제 3</vt:lpstr>
      <vt:lpstr>산술 연산자 예제</vt:lpstr>
      <vt:lpstr>산술 연산자 예제, 코드</vt:lpstr>
      <vt:lpstr>연습문제 1</vt:lpstr>
      <vt:lpstr>연습문제 1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386</cp:revision>
  <dcterms:created xsi:type="dcterms:W3CDTF">2015-11-07T02:06:58Z</dcterms:created>
  <dcterms:modified xsi:type="dcterms:W3CDTF">2022-12-20T01:59:05Z</dcterms:modified>
</cp:coreProperties>
</file>