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1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594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980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688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055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F28A-0158-4C7D-883D-32C894ABA3C5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9813-FBAD-481C-8C93-26E30BCA0154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78AA-F483-41F8-A577-52A4318802E6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4FC6-35FB-4B1E-BDCE-09E0BFF73580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9579-8AEB-4E47-B288-A1FACBF5CD64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8189-462E-4461-87CC-3695EDD1F6F1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157A-F7AC-4007-B41D-421E8D5ACC60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3FC2-E31A-45DD-A7DF-E309A7BC2F95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41D0-C2E3-4FAC-A673-A92BF9EEFE0F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0F35-F107-43CD-B1AB-A22AA0A7709B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EB07-C175-453A-962B-56C08FCA52C7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7E6D-C220-4370-808E-B2A020B501BF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FFE8-BB18-43F3-97A2-EF5A66C7D1F0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0C1-1961-422F-97C8-DD024A4EA487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84BE-1EAB-4EBC-A415-1163AF4F2780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D15A-B55D-4FF8-923B-9325D12FF17F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F339-66E8-41D3-A59E-EB8A3F05F2B5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830AF5-C79B-4955-A92D-7C09641C04C5}" type="datetime1">
              <a:rPr lang="ko-KR" altLang="en-US" smtClean="0"/>
              <a:t>2023-01-23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747600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출력문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print()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1079" y="5059240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4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출력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수식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  <a:p>
            <a:r>
              <a:rPr lang="ko-KR" altLang="en-US" dirty="0"/>
              <a:t>변수사용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9A9BE484-2BD8-2547-A39D-ABBB16FE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49" y="3223772"/>
            <a:ext cx="6459332" cy="290172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C87ACC1-658F-1D45-AB77-803F2944C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341" y="3223771"/>
            <a:ext cx="5839898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print(5+10*5)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55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print(“</a:t>
            </a:r>
            <a:r>
              <a:rPr lang="ko-KR" altLang="en-US" sz="1600" dirty="0">
                <a:ea typeface="맑은 고딕" panose="020B0503020000020004" pitchFamily="50" charset="-127"/>
              </a:rPr>
              <a:t>나는 왜 행복한지 잘 모르겠다</a:t>
            </a:r>
            <a:r>
              <a:rPr lang="en-US" altLang="ko-KR" sz="1600" dirty="0">
                <a:ea typeface="맑은 고딕" panose="020B0503020000020004" pitchFamily="50" charset="-127"/>
              </a:rPr>
              <a:t>,,”,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“</a:t>
            </a:r>
            <a:r>
              <a:rPr lang="ko-KR" altLang="en-US" sz="1600" dirty="0">
                <a:ea typeface="맑은 고딕" panose="020B0503020000020004" pitchFamily="50" charset="-127"/>
              </a:rPr>
              <a:t>넌 어때</a:t>
            </a:r>
            <a:r>
              <a:rPr lang="en-US" altLang="ko-KR" sz="1600" dirty="0">
                <a:ea typeface="맑은 고딕" panose="020B0503020000020004" pitchFamily="50" charset="-127"/>
              </a:rPr>
              <a:t>?”)</a:t>
            </a:r>
          </a:p>
          <a:p>
            <a:r>
              <a:rPr lang="ko-KR" altLang="en-US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나는 왜 행복한지 잘 모르겠다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,,</a:t>
            </a:r>
            <a:r>
              <a:rPr lang="ko-KR" altLang="en-US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넌 어때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?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print(“##”</a:t>
            </a:r>
            <a:r>
              <a:rPr lang="ko-KR" altLang="en-US" sz="1600" dirty="0">
                <a:ea typeface="맑은 고딕" panose="020B0503020000020004" pitchFamily="50" charset="-127"/>
              </a:rPr>
              <a:t>*</a:t>
            </a:r>
            <a:r>
              <a:rPr lang="en-US" altLang="ko-KR" sz="1600" dirty="0">
                <a:ea typeface="맑은 고딕" panose="020B0503020000020004" pitchFamily="50" charset="-127"/>
              </a:rPr>
              <a:t>3,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“$$$”*2,”^^^^”)</a:t>
            </a:r>
          </a:p>
          <a:p>
            <a:r>
              <a:rPr lang="en-US" altLang="ko-KR" sz="1600" dirty="0" smtClean="0">
                <a:solidFill>
                  <a:schemeClr val="accent2"/>
                </a:solidFill>
                <a:ea typeface="맑은 고딕" panose="020B0503020000020004" pitchFamily="50" charset="-127"/>
              </a:rPr>
              <a:t>###### 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$$$$$$ ^^^^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0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출력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8461D18-E911-4840-86CD-2B53C7699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84" y="1853248"/>
            <a:ext cx="7362205" cy="371181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D455942-52C5-C940-A794-6C5C8D3BF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22" y="1953141"/>
            <a:ext cx="700492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&gt;&gt;&gt; num=11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print(num, num+2, num*3)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11 13 33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num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11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&gt;&gt;&gt;print(“num= “,num)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num=11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print(“</a:t>
            </a:r>
            <a:r>
              <a:rPr lang="ko-KR" altLang="en-US" sz="1600" dirty="0">
                <a:ea typeface="맑은 고딕" panose="020B0503020000020004" pitchFamily="50" charset="-127"/>
              </a:rPr>
              <a:t>내 나이는 </a:t>
            </a:r>
            <a:r>
              <a:rPr lang="en-US" altLang="ko-KR" sz="1600" dirty="0">
                <a:ea typeface="맑은 고딕" panose="020B0503020000020004" pitchFamily="50" charset="-127"/>
              </a:rPr>
              <a:t>“,num</a:t>
            </a:r>
            <a:r>
              <a:rPr lang="ko-KR" altLang="en-US" sz="1600" dirty="0">
                <a:ea typeface="맑은 고딕" panose="020B0503020000020004" pitchFamily="50" charset="-127"/>
              </a:rPr>
              <a:t>*</a:t>
            </a:r>
            <a:r>
              <a:rPr lang="en-US" altLang="ko-KR" sz="1600" dirty="0">
                <a:ea typeface="맑은 고딕" panose="020B0503020000020004" pitchFamily="50" charset="-127"/>
              </a:rPr>
              <a:t>2,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“</a:t>
            </a:r>
            <a:r>
              <a:rPr lang="ko-KR" altLang="en-US" sz="1600" dirty="0">
                <a:ea typeface="맑은 고딕" panose="020B0503020000020004" pitchFamily="50" charset="-127"/>
              </a:rPr>
              <a:t>그런데 정신연령은 </a:t>
            </a:r>
            <a:r>
              <a:rPr lang="en-US" altLang="ko-KR" sz="1600" dirty="0">
                <a:ea typeface="맑은 고딕" panose="020B0503020000020004" pitchFamily="50" charset="-127"/>
              </a:rPr>
              <a:t>“,num,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“</a:t>
            </a:r>
            <a:r>
              <a:rPr lang="ko-KR" altLang="en-US" sz="1600" dirty="0">
                <a:ea typeface="맑은 고딕" panose="020B0503020000020004" pitchFamily="50" charset="-127"/>
              </a:rPr>
              <a:t>인 것 같아</a:t>
            </a:r>
            <a:r>
              <a:rPr lang="en-US" altLang="ko-KR" sz="1600" dirty="0">
                <a:ea typeface="맑은 고딕" panose="020B0503020000020004" pitchFamily="50" charset="-127"/>
              </a:rPr>
              <a:t>!!”)</a:t>
            </a:r>
          </a:p>
          <a:p>
            <a:r>
              <a:rPr lang="ko-KR" altLang="en-US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내 나이는 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22</a:t>
            </a:r>
            <a:r>
              <a:rPr lang="ko-KR" altLang="en-US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그런데 정신연령은 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인 것 같아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!!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2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sz="3200" dirty="0" smtClean="0"/>
              <a:t>확장문자</a:t>
            </a:r>
            <a:r>
              <a:rPr kumimoji="1" lang="en-US" altLang="ko-KR" sz="3200" dirty="0" smtClean="0"/>
              <a:t>(</a:t>
            </a:r>
            <a:r>
              <a:rPr kumimoji="1" lang="en-US" altLang="ko-KR" sz="3200" dirty="0"/>
              <a:t>escape sequence)</a:t>
            </a:r>
            <a:r>
              <a:rPr kumimoji="1" lang="ko-KR" altLang="en-US" sz="3200" dirty="0"/>
              <a:t> 출력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1" name="내용 개체 틀 3">
            <a:extLst>
              <a:ext uri="{FF2B5EF4-FFF2-40B4-BE49-F238E27FC236}">
                <a16:creationId xmlns:a16="http://schemas.microsoft.com/office/drawing/2014/main" id="{C820E941-1E1F-5A42-854A-6378D45E02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88240"/>
              </p:ext>
            </p:extLst>
          </p:nvPr>
        </p:nvGraphicFramePr>
        <p:xfrm>
          <a:off x="1184472" y="1717627"/>
          <a:ext cx="6581959" cy="399391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462879">
                  <a:extLst>
                    <a:ext uri="{9D8B030D-6E8A-4147-A177-3AD203B41FA5}">
                      <a16:colId xmlns:a16="http://schemas.microsoft.com/office/drawing/2014/main" val="4081158432"/>
                    </a:ext>
                  </a:extLst>
                </a:gridCol>
                <a:gridCol w="4119080">
                  <a:extLst>
                    <a:ext uri="{9D8B030D-6E8A-4147-A177-3AD203B41FA5}">
                      <a16:colId xmlns:a16="http://schemas.microsoft.com/office/drawing/2014/main" val="135896789"/>
                    </a:ext>
                  </a:extLst>
                </a:gridCol>
              </a:tblGrid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>
                          <a:effectLst/>
                        </a:rPr>
                        <a:t>이스케이프 문자</a:t>
                      </a:r>
                      <a:endParaRPr lang="ko-KR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>
                          <a:effectLst/>
                        </a:rPr>
                        <a:t>설명</a:t>
                      </a:r>
                      <a:endParaRPr lang="ko-KR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2592207984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＼n</a:t>
                      </a:r>
                      <a:endParaRPr lang="en-US" altLang="ko-KR" sz="1500" b="0" i="0" u="none" strike="noStrike" dirty="0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>
                          <a:effectLst/>
                        </a:rPr>
                        <a:t>줄 바꿈</a:t>
                      </a:r>
                      <a:endParaRPr lang="ko-KR" altLang="en-US" sz="1500" b="0" i="0" u="none" strike="noStrike" dirty="0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1097170283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＼t</a:t>
                      </a:r>
                      <a:endParaRPr lang="en-US" altLang="ko-KR" sz="1500" b="0" i="0" u="none" strike="noStrike" dirty="0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>
                          <a:effectLst/>
                        </a:rPr>
                        <a:t>탭</a:t>
                      </a:r>
                      <a:endParaRPr lang="ko-KR" altLang="en-US" sz="1500" b="0" i="0" u="none" strike="noStrike" dirty="0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141762469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＼b</a:t>
                      </a:r>
                      <a:endParaRPr lang="en-US" altLang="ko-KR" sz="1500" b="0" i="0" u="none" strike="noStrike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>
                          <a:effectLst/>
                        </a:rPr>
                        <a:t>백스페이스</a:t>
                      </a:r>
                      <a:endParaRPr lang="ko-KR" altLang="en-US" sz="1500" b="0" i="0" u="none" strike="noStrike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2836809959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>
                          <a:effectLst/>
                        </a:rPr>
                        <a:t>＼</a:t>
                      </a:r>
                      <a:r>
                        <a:rPr lang="en-US" altLang="ko-KR" sz="1500" u="none" strike="noStrike">
                          <a:effectLst/>
                        </a:rPr>
                        <a:t>000</a:t>
                      </a:r>
                      <a:endParaRPr lang="ko-KR" altLang="en-US" sz="1500" b="0" i="0" u="none" strike="noStrike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u="none" strike="noStrike" dirty="0">
                          <a:effectLst/>
                        </a:rPr>
                        <a:t>Null</a:t>
                      </a:r>
                      <a:r>
                        <a:rPr lang="en-US" altLang="ko-KR" sz="15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1500" u="none" strike="noStrike" dirty="0">
                          <a:effectLst/>
                        </a:rPr>
                        <a:t>문자</a:t>
                      </a:r>
                      <a:endParaRPr lang="ko-KR" altLang="en-US" sz="1500" b="0" i="0" u="none" strike="noStrike" dirty="0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1802875154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>
                          <a:effectLst/>
                        </a:rPr>
                        <a:t>＼＼</a:t>
                      </a:r>
                      <a:endParaRPr lang="ko-KR" altLang="en-US" sz="1500" b="0" i="0" u="none" strike="noStrike" dirty="0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>
                          <a:effectLst/>
                        </a:rPr>
                        <a:t>＼</a:t>
                      </a:r>
                      <a:endParaRPr lang="ko-KR" altLang="en-US" sz="1500" b="0" i="0" u="none" strike="noStrike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1998584636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>
                          <a:effectLst/>
                        </a:rPr>
                        <a:t>＼</a:t>
                      </a:r>
                      <a:r>
                        <a:rPr lang="en-US" altLang="ko-KR" sz="1500" u="none" strike="noStrike">
                          <a:effectLst/>
                        </a:rPr>
                        <a:t>'</a:t>
                      </a:r>
                      <a:endParaRPr lang="ko-KR" altLang="en-US" sz="1500" b="0" i="0" u="none" strike="noStrike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>
                          <a:effectLst/>
                        </a:rPr>
                        <a:t>작은따옴표</a:t>
                      </a:r>
                      <a:endParaRPr lang="ko-KR" altLang="en-US" sz="1500" b="0" i="0" u="none" strike="noStrike" dirty="0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1434417053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>
                          <a:effectLst/>
                        </a:rPr>
                        <a:t>＼</a:t>
                      </a:r>
                      <a:r>
                        <a:rPr lang="en-US" altLang="ko-KR" sz="1500" u="none" strike="noStrike" dirty="0">
                          <a:effectLst/>
                        </a:rPr>
                        <a:t>"</a:t>
                      </a:r>
                      <a:endParaRPr lang="ko-KR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>
                          <a:effectLst/>
                        </a:rPr>
                        <a:t>큰따옴표</a:t>
                      </a:r>
                      <a:endParaRPr lang="ko-KR" altLang="en-US" sz="15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1222464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＼r</a:t>
                      </a:r>
                      <a:endParaRPr lang="en-US" altLang="ko-KR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>
                          <a:effectLst/>
                        </a:rPr>
                        <a:t>줄 바꿈</a:t>
                      </a:r>
                      <a:r>
                        <a:rPr lang="en-US" altLang="ko-KR" sz="1500" u="none" strike="noStrike">
                          <a:effectLst/>
                        </a:rPr>
                        <a:t>, </a:t>
                      </a:r>
                      <a:r>
                        <a:rPr lang="ko-KR" altLang="en-US" sz="1500" u="none" strike="noStrike">
                          <a:effectLst/>
                        </a:rPr>
                        <a:t>커서를 앞으로 이동</a:t>
                      </a:r>
                      <a:endParaRPr lang="ko-KR" altLang="en-US" sz="15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2662809083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＼f</a:t>
                      </a:r>
                      <a:endParaRPr lang="en-US" altLang="ko-KR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>
                          <a:effectLst/>
                        </a:rPr>
                        <a:t>줄 바꿈</a:t>
                      </a:r>
                      <a:r>
                        <a:rPr lang="en-US" altLang="ko-KR" sz="1500" u="none" strike="noStrike" dirty="0">
                          <a:effectLst/>
                        </a:rPr>
                        <a:t>, </a:t>
                      </a:r>
                      <a:r>
                        <a:rPr lang="ko-KR" altLang="en-US" sz="1500" u="none" strike="noStrike" dirty="0">
                          <a:effectLst/>
                        </a:rPr>
                        <a:t>커서를 다음 줄로 이동</a:t>
                      </a:r>
                      <a:endParaRPr lang="ko-KR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1972703052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＼a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 err="1">
                          <a:effectLst/>
                        </a:rPr>
                        <a:t>벨소리</a:t>
                      </a:r>
                      <a:endParaRPr lang="ko-KR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3322231388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＼v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>
                          <a:effectLst/>
                        </a:rPr>
                        <a:t>수직 탭</a:t>
                      </a:r>
                      <a:endParaRPr lang="ko-KR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25264285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71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115BE-A7CF-4B47-B3C9-0B2C644A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8659290" cy="1400530"/>
          </a:xfrm>
        </p:spPr>
        <p:txBody>
          <a:bodyPr/>
          <a:lstStyle/>
          <a:p>
            <a:r>
              <a:rPr kumimoji="1" lang="ko-Kore-KR" altLang="en-US" sz="3200" dirty="0"/>
              <a:t>확장문자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(escape sequence)</a:t>
            </a:r>
            <a:r>
              <a:rPr kumimoji="1" lang="ko-KR" altLang="en-US" sz="3200" dirty="0"/>
              <a:t> 예제 </a:t>
            </a:r>
            <a:r>
              <a:rPr kumimoji="1" lang="en-US" altLang="ko-KR" sz="3200" dirty="0"/>
              <a:t>1</a:t>
            </a:r>
            <a:endParaRPr kumimoji="1" lang="ko-Kore-KR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A136A1D-78F6-0147-BBEA-ADD0BE3EE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74" y="1937941"/>
            <a:ext cx="4988271" cy="436453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D79971C-4036-7541-8DE1-23840B9B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877" y="2099650"/>
            <a:ext cx="463942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" altLang="ko-Kore-KR" sz="1600" dirty="0"/>
              <a:t>&gt;&gt;&gt; print(”apple banana") </a:t>
            </a:r>
          </a:p>
          <a:p>
            <a:r>
              <a:rPr lang="en" altLang="ko-Kore-KR" sz="1600" dirty="0">
                <a:solidFill>
                  <a:schemeClr val="accent2"/>
                </a:solidFill>
              </a:rPr>
              <a:t>apple banana 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&gt;&gt;&gt;print("apple \</a:t>
            </a:r>
            <a:r>
              <a:rPr lang="en" altLang="ko-Kore-KR" sz="1600" dirty="0" err="1"/>
              <a:t>nbanana</a:t>
            </a:r>
            <a:r>
              <a:rPr lang="en" altLang="ko-Kore-KR" sz="1600" dirty="0"/>
              <a:t>") </a:t>
            </a:r>
          </a:p>
          <a:p>
            <a:r>
              <a:rPr lang="en" altLang="ko-Kore-KR" sz="1600" dirty="0">
                <a:solidFill>
                  <a:schemeClr val="accent2"/>
                </a:solidFill>
              </a:rPr>
              <a:t>apple </a:t>
            </a:r>
          </a:p>
          <a:p>
            <a:r>
              <a:rPr lang="en" altLang="ko-Kore-KR" sz="1600" dirty="0">
                <a:solidFill>
                  <a:schemeClr val="accent2"/>
                </a:solidFill>
              </a:rPr>
              <a:t>banana 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&gt;&gt;&gt; print("apple \</a:t>
            </a:r>
            <a:r>
              <a:rPr lang="en" altLang="ko-Kore-KR" sz="1600" dirty="0" err="1"/>
              <a:t>tbanana</a:t>
            </a:r>
            <a:r>
              <a:rPr lang="en" altLang="ko-Kore-KR" sz="1600" dirty="0"/>
              <a:t>") </a:t>
            </a:r>
            <a:endParaRPr lang="en-US" altLang="ko-Kore-KR" sz="1600" i="1" dirty="0"/>
          </a:p>
          <a:p>
            <a:r>
              <a:rPr lang="en" altLang="ko-Kore-KR" sz="1600" dirty="0">
                <a:solidFill>
                  <a:schemeClr val="accent2"/>
                </a:solidFill>
              </a:rPr>
              <a:t>apple 	 banana 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&gt;&gt;&gt; print(”a\</a:t>
            </a:r>
            <a:r>
              <a:rPr lang="en" altLang="ko-Kore-KR" sz="1600" dirty="0" err="1"/>
              <a:t>bpple</a:t>
            </a:r>
            <a:r>
              <a:rPr lang="en" altLang="ko-Kore-KR" sz="1600" dirty="0"/>
              <a:t> banana") </a:t>
            </a:r>
          </a:p>
          <a:p>
            <a:r>
              <a:rPr lang="en" altLang="ko-Kore-KR" sz="1600" dirty="0">
                <a:solidFill>
                  <a:schemeClr val="accent2"/>
                </a:solidFill>
              </a:rPr>
              <a:t>pple banana</a:t>
            </a:r>
          </a:p>
          <a:p>
            <a:r>
              <a:rPr lang="en" altLang="ko-Kore-KR" sz="1600" dirty="0"/>
              <a:t> </a:t>
            </a:r>
          </a:p>
          <a:p>
            <a:r>
              <a:rPr lang="en" altLang="ko-Kore-KR" sz="1600" dirty="0"/>
              <a:t>&gt;&gt;&gt; print("\\apple banana\\") </a:t>
            </a:r>
            <a:endParaRPr lang="en" altLang="ko-Kore-KR" sz="1600" i="1" dirty="0"/>
          </a:p>
          <a:p>
            <a:r>
              <a:rPr lang="en" altLang="ko-Kore-KR" sz="1600" dirty="0">
                <a:solidFill>
                  <a:schemeClr val="accent2"/>
                </a:solidFill>
              </a:rPr>
              <a:t> \ apple banana\</a:t>
            </a:r>
            <a:endParaRPr lang="en-US" altLang="ko-KR" sz="16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4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115BE-A7CF-4B47-B3C9-0B2C644A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9277128" cy="1400530"/>
          </a:xfrm>
        </p:spPr>
        <p:txBody>
          <a:bodyPr/>
          <a:lstStyle/>
          <a:p>
            <a:r>
              <a:rPr kumimoji="1" lang="ko-KR" altLang="en-US" sz="3200" dirty="0" err="1"/>
              <a:t>확장문자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en" altLang="ko-Kore-KR" sz="3200" dirty="0"/>
              <a:t>escape sequence) </a:t>
            </a:r>
            <a:r>
              <a:rPr kumimoji="1" lang="ko-KR" altLang="en-US" sz="3200" dirty="0"/>
              <a:t>예제 </a:t>
            </a:r>
            <a:r>
              <a:rPr kumimoji="1" lang="en-US" altLang="ko-KR" sz="3200" dirty="0"/>
              <a:t>2</a:t>
            </a:r>
            <a:endParaRPr kumimoji="1" lang="ko-Kore-KR" altLang="en-US" sz="3200" dirty="0">
              <a:highlight>
                <a:srgbClr val="FFFF00"/>
              </a:highlight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A136A1D-78F6-0147-BBEA-ADD0BE3EE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88" y="1965453"/>
            <a:ext cx="4544546" cy="406716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D79971C-4036-7541-8DE1-23840B9B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519" y="2370885"/>
            <a:ext cx="4639429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" altLang="ko-Kore-KR" sz="1600" dirty="0"/>
              <a:t>&gt;&gt;&gt; print(”apple banana") </a:t>
            </a:r>
          </a:p>
          <a:p>
            <a:r>
              <a:rPr lang="en" altLang="ko-Kore-KR" sz="1600" dirty="0">
                <a:solidFill>
                  <a:schemeClr val="accent2"/>
                </a:solidFill>
              </a:rPr>
              <a:t>apple banana 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&gt;&gt;&gt; print("\"apple banana\"") </a:t>
            </a:r>
          </a:p>
          <a:p>
            <a:r>
              <a:rPr lang="en" altLang="ko-Kore-KR" sz="1600" dirty="0">
                <a:solidFill>
                  <a:schemeClr val="accent2"/>
                </a:solidFill>
              </a:rPr>
              <a:t>"apple banana" 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&gt;&gt;&gt; print(‘apple banana’) </a:t>
            </a:r>
          </a:p>
          <a:p>
            <a:r>
              <a:rPr lang="en" altLang="ko-Kore-KR" sz="1600" dirty="0">
                <a:solidFill>
                  <a:schemeClr val="accent2"/>
                </a:solidFill>
              </a:rPr>
              <a:t>apple banana 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&gt;&gt;&gt; print</a:t>
            </a:r>
            <a:r>
              <a:rPr lang="en" altLang="ko-Kore-KR" sz="1600" dirty="0" smtClean="0"/>
              <a:t>('\’apple </a:t>
            </a:r>
            <a:r>
              <a:rPr lang="en" altLang="ko-Kore-KR" sz="1600" dirty="0"/>
              <a:t>banana \’’) </a:t>
            </a:r>
          </a:p>
          <a:p>
            <a:r>
              <a:rPr lang="en" altLang="ko-Kore-KR" sz="1600" dirty="0">
                <a:solidFill>
                  <a:schemeClr val="accent2"/>
                </a:solidFill>
              </a:rPr>
              <a:t>‘apple banana'</a:t>
            </a:r>
            <a:endParaRPr lang="en-US" altLang="ko-KR" sz="14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32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 결과를 쓰시오</a:t>
            </a:r>
            <a:endParaRPr lang="en-US" altLang="ko-KR" dirty="0"/>
          </a:p>
          <a:p>
            <a:r>
              <a:rPr lang="en" altLang="ko-Kore-KR" sz="1600" dirty="0"/>
              <a:t>print(”a</a:t>
            </a:r>
            <a:r>
              <a:rPr lang="en" altLang="ko-Kore-KR" sz="1600" dirty="0" smtClean="0"/>
              <a:t>\\\pple </a:t>
            </a:r>
            <a:r>
              <a:rPr lang="en" altLang="ko-Kore-KR" sz="1600" dirty="0"/>
              <a:t>banana")</a:t>
            </a:r>
          </a:p>
          <a:p>
            <a:r>
              <a:rPr lang="en" altLang="ko-Kore-KR" sz="1600" dirty="0"/>
              <a:t>print("\</a:t>
            </a:r>
            <a:r>
              <a:rPr lang="en-US" altLang="ko-KR" sz="1600" dirty="0"/>
              <a:t>”</a:t>
            </a:r>
            <a:r>
              <a:rPr lang="en" altLang="ko-Kore-KR" sz="1600" dirty="0"/>
              <a:t>apple banana\</a:t>
            </a:r>
            <a:r>
              <a:rPr lang="en-US" altLang="ko-KR" sz="1600" dirty="0"/>
              <a:t>”</a:t>
            </a:r>
            <a:r>
              <a:rPr lang="en" altLang="ko-Kore-KR" sz="1600" dirty="0"/>
              <a:t>") </a:t>
            </a:r>
          </a:p>
          <a:p>
            <a:r>
              <a:rPr lang="en" altLang="ko-Kore-KR" sz="1600" dirty="0"/>
              <a:t>print(”apple</a:t>
            </a:r>
            <a:r>
              <a:rPr lang="en-US" altLang="ko-KR" sz="1600" dirty="0"/>
              <a:t>\t</a:t>
            </a:r>
            <a:r>
              <a:rPr lang="en" altLang="ko-Kore-KR" sz="1600" dirty="0"/>
              <a:t> banana</a:t>
            </a:r>
            <a:r>
              <a:rPr lang="en-US" altLang="ko-KR" sz="1600" dirty="0"/>
              <a:t>\t lemon</a:t>
            </a:r>
            <a:r>
              <a:rPr lang="en" altLang="ko-Kore-KR" sz="1600" dirty="0"/>
              <a:t>")</a:t>
            </a:r>
          </a:p>
          <a:p>
            <a:endParaRPr lang="en" altLang="ko-Kore-KR" sz="1600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5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A136A1D-78F6-0147-BBEA-ADD0BE3EE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841" y="1704197"/>
            <a:ext cx="5259684" cy="394297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" altLang="ko-Kore-KR" dirty="0"/>
              <a:t>&gt;&gt;&gt; </a:t>
            </a:r>
            <a:r>
              <a:rPr lang="en" altLang="ko-Kore-KR" dirty="0" smtClean="0"/>
              <a:t>print</a:t>
            </a:r>
            <a:r>
              <a:rPr lang="en" altLang="ko-Kore-KR" dirty="0"/>
              <a:t>(”a\</a:t>
            </a:r>
            <a:r>
              <a:rPr lang="en-US" altLang="ko-KR" dirty="0"/>
              <a:t>\\</a:t>
            </a:r>
            <a:r>
              <a:rPr lang="en" altLang="ko-Kore-KR" dirty="0"/>
              <a:t>pple banana")</a:t>
            </a:r>
          </a:p>
          <a:p>
            <a:r>
              <a:rPr lang="en-US" altLang="ko-Kore-KR" dirty="0">
                <a:solidFill>
                  <a:schemeClr val="tx2"/>
                </a:solidFill>
              </a:rPr>
              <a:t>a\\</a:t>
            </a:r>
            <a:r>
              <a:rPr lang="en-US" altLang="ko-Kore-KR" dirty="0" err="1">
                <a:solidFill>
                  <a:schemeClr val="tx2"/>
                </a:solidFill>
              </a:rPr>
              <a:t>pple</a:t>
            </a:r>
            <a:r>
              <a:rPr lang="en-US" altLang="ko-Kore-KR" dirty="0">
                <a:solidFill>
                  <a:schemeClr val="tx2"/>
                </a:solidFill>
              </a:rPr>
              <a:t> banana</a:t>
            </a:r>
            <a:endParaRPr lang="en" altLang="ko-Kore-KR" dirty="0">
              <a:solidFill>
                <a:schemeClr val="tx2"/>
              </a:solidFill>
            </a:endParaRPr>
          </a:p>
          <a:p>
            <a:endParaRPr lang="en" altLang="ko-Kore-KR" dirty="0"/>
          </a:p>
          <a:p>
            <a:r>
              <a:rPr lang="en" altLang="ko-Kore-KR" dirty="0"/>
              <a:t>&gt;&gt;&gt; </a:t>
            </a:r>
            <a:r>
              <a:rPr lang="en" altLang="ko-Kore-KR" dirty="0" smtClean="0"/>
              <a:t>print</a:t>
            </a:r>
            <a:r>
              <a:rPr lang="en" altLang="ko-Kore-KR" dirty="0"/>
              <a:t>("\</a:t>
            </a:r>
            <a:r>
              <a:rPr lang="en-US" altLang="ko-KR" dirty="0"/>
              <a:t>”</a:t>
            </a:r>
            <a:r>
              <a:rPr lang="en" altLang="ko-Kore-KR" dirty="0"/>
              <a:t>apple banana\</a:t>
            </a:r>
            <a:r>
              <a:rPr lang="en-US" altLang="ko-KR" dirty="0"/>
              <a:t>”</a:t>
            </a:r>
            <a:r>
              <a:rPr lang="en" altLang="ko-Kore-KR" dirty="0"/>
              <a:t>") 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"apple banana"</a:t>
            </a:r>
            <a:endParaRPr lang="en" altLang="ko-Kore-KR" dirty="0">
              <a:solidFill>
                <a:schemeClr val="tx2"/>
              </a:solidFill>
            </a:endParaRPr>
          </a:p>
          <a:p>
            <a:endParaRPr lang="en" altLang="ko-Kore-KR" dirty="0"/>
          </a:p>
          <a:p>
            <a:r>
              <a:rPr lang="en" altLang="ko-Kore-KR" dirty="0"/>
              <a:t>&gt;&gt;&gt; </a:t>
            </a:r>
            <a:r>
              <a:rPr lang="en" altLang="ko-Kore-KR" dirty="0" smtClean="0"/>
              <a:t>print</a:t>
            </a:r>
            <a:r>
              <a:rPr lang="en" altLang="ko-Kore-KR" dirty="0"/>
              <a:t>(”apple</a:t>
            </a:r>
            <a:r>
              <a:rPr lang="en-US" altLang="ko-KR" dirty="0"/>
              <a:t>\t</a:t>
            </a:r>
            <a:r>
              <a:rPr lang="en" altLang="ko-Kore-KR" dirty="0"/>
              <a:t> banana</a:t>
            </a:r>
            <a:r>
              <a:rPr lang="en-US" altLang="ko-KR" dirty="0"/>
              <a:t>\t lemon</a:t>
            </a:r>
            <a:r>
              <a:rPr lang="en" altLang="ko-Kore-KR" dirty="0"/>
              <a:t>")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apple   banana   lemon</a:t>
            </a:r>
            <a:endParaRPr lang="en" altLang="ko-Kore-KR" dirty="0">
              <a:solidFill>
                <a:schemeClr val="tx2"/>
              </a:solidFill>
            </a:endParaRPr>
          </a:p>
          <a:p>
            <a:endParaRPr lang="en" altLang="ko-Kore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10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출력문</a:t>
            </a:r>
            <a:r>
              <a:rPr lang="ko-KR" altLang="en-US" dirty="0"/>
              <a:t> </a:t>
            </a:r>
            <a:r>
              <a:rPr lang="en-US" altLang="ko-KR" dirty="0"/>
              <a:t>print() </a:t>
            </a:r>
            <a:r>
              <a:rPr lang="ko-KR" altLang="en-US" dirty="0"/>
              <a:t>사용하기</a:t>
            </a:r>
            <a:endParaRPr lang="en-US" altLang="ko-KR" dirty="0"/>
          </a:p>
          <a:p>
            <a:pPr lvl="1"/>
            <a:r>
              <a:rPr lang="ko-KR" altLang="en-US" dirty="0"/>
              <a:t>출력하고 싶은 문자</a:t>
            </a:r>
            <a:r>
              <a:rPr lang="en-US" altLang="ko-KR" dirty="0"/>
              <a:t>,</a:t>
            </a:r>
            <a:r>
              <a:rPr lang="ko-KR" altLang="en-US" dirty="0"/>
              <a:t> 숫자</a:t>
            </a:r>
            <a:r>
              <a:rPr lang="en-US" altLang="ko-KR" dirty="0"/>
              <a:t>,</a:t>
            </a:r>
            <a:r>
              <a:rPr lang="ko-KR" altLang="en-US" dirty="0"/>
              <a:t> 연산식을 써서 사용</a:t>
            </a:r>
            <a:endParaRPr lang="en-US" altLang="ko-KR" dirty="0"/>
          </a:p>
          <a:p>
            <a:r>
              <a:rPr lang="ko-KR" altLang="en-US" dirty="0"/>
              <a:t>확장 문자 사용하기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88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print</a:t>
            </a:r>
            <a:r>
              <a:rPr lang="ko-KR" altLang="en-US" dirty="0" smtClean="0"/>
              <a:t> </a:t>
            </a:r>
            <a:r>
              <a:rPr lang="ko-KR" altLang="en-US" dirty="0"/>
              <a:t>문을 사용하여 </a:t>
            </a:r>
            <a:r>
              <a:rPr lang="en-US" altLang="ko-KR" dirty="0"/>
              <a:t>3</a:t>
            </a:r>
            <a:r>
              <a:rPr lang="ko-KR" altLang="en-US" dirty="0" smtClean="0"/>
              <a:t>줄로 출력하려면 어떤 </a:t>
            </a:r>
            <a:r>
              <a:rPr lang="ko-KR" altLang="en-US" dirty="0" err="1" smtClean="0"/>
              <a:t>확장문자를</a:t>
            </a:r>
            <a:r>
              <a:rPr lang="ko-KR" altLang="en-US" dirty="0" smtClean="0"/>
              <a:t> </a:t>
            </a:r>
            <a:r>
              <a:rPr lang="ko-KR" altLang="en-US" smtClean="0"/>
              <a:t>사용하여야 하는가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확장문자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가지를 기술하고</a:t>
            </a:r>
            <a:r>
              <a:rPr lang="en-US" altLang="ko-KR" dirty="0"/>
              <a:t>, </a:t>
            </a:r>
            <a:r>
              <a:rPr lang="ko-KR" altLang="en-US" dirty="0"/>
              <a:t>결과를 설명하시오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12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_01_01 </a:t>
            </a:r>
            <a:r>
              <a:rPr lang="ko-KR" altLang="en-US" dirty="0" err="1"/>
              <a:t>출력문</a:t>
            </a:r>
            <a:r>
              <a:rPr lang="ko-KR" altLang="en-US" dirty="0"/>
              <a:t> </a:t>
            </a:r>
            <a:r>
              <a:rPr lang="en-US" altLang="ko-KR" dirty="0"/>
              <a:t>print()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7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출력문</a:t>
            </a:r>
            <a:r>
              <a:rPr lang="ko-KR" altLang="en-US" dirty="0"/>
              <a:t> </a:t>
            </a:r>
            <a:r>
              <a:rPr lang="en-US" altLang="ko-KR" dirty="0"/>
              <a:t>print() </a:t>
            </a:r>
            <a:r>
              <a:rPr lang="ko-KR" altLang="en-US" dirty="0"/>
              <a:t>사용하기</a:t>
            </a:r>
            <a:endParaRPr lang="en-US" altLang="ko-KR" dirty="0"/>
          </a:p>
          <a:p>
            <a:r>
              <a:rPr lang="ko-KR" altLang="en-US" dirty="0"/>
              <a:t>다양한 출력 해보기</a:t>
            </a:r>
            <a:endParaRPr lang="en-US" altLang="ko-KR" dirty="0"/>
          </a:p>
          <a:p>
            <a:r>
              <a:rPr lang="ko-KR" altLang="en-US" dirty="0"/>
              <a:t>확장 문자 출력 알아보기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8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화면으로 출력하기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print() </a:t>
            </a:r>
            <a:r>
              <a:rPr lang="ko-KR" altLang="en-US" dirty="0"/>
              <a:t>사용하기</a:t>
            </a:r>
            <a:endParaRPr lang="en-US" altLang="ko-KR" dirty="0"/>
          </a:p>
          <a:p>
            <a:pPr lvl="1"/>
            <a:r>
              <a:rPr lang="ko-KR" altLang="en-US" dirty="0"/>
              <a:t>출력할 때 쓰는 명령어</a:t>
            </a:r>
            <a:endParaRPr lang="en-US" altLang="ko-KR" dirty="0"/>
          </a:p>
          <a:p>
            <a:pPr lvl="1"/>
            <a:r>
              <a:rPr lang="ko-KR" altLang="en-US" dirty="0"/>
              <a:t>출력하고 싶은 문자나 숫자</a:t>
            </a:r>
            <a:r>
              <a:rPr lang="en-US" altLang="ko-KR" dirty="0"/>
              <a:t>, </a:t>
            </a:r>
            <a:r>
              <a:rPr lang="ko-KR" altLang="en-US" dirty="0" err="1"/>
              <a:t>연산식</a:t>
            </a:r>
            <a:r>
              <a:rPr lang="ko-KR" altLang="en-US" dirty="0"/>
              <a:t> 등을 쓴다</a:t>
            </a:r>
            <a:endParaRPr lang="en-US" altLang="ko-KR" dirty="0"/>
          </a:p>
          <a:p>
            <a:pPr lvl="1"/>
            <a:r>
              <a:rPr lang="ko-KR" altLang="en-US" dirty="0"/>
              <a:t>상호작용 방식에서는 </a:t>
            </a:r>
            <a:r>
              <a:rPr lang="en-US" altLang="ko-KR" dirty="0"/>
              <a:t>print()</a:t>
            </a:r>
            <a:r>
              <a:rPr lang="ko-KR" altLang="en-US" dirty="0"/>
              <a:t>명령어 사용하지 않고도 출력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45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화면으로 출력하기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3411FC1-C2BB-E247-92C0-0D3ED3A6F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702" y="1853248"/>
            <a:ext cx="5409862" cy="422982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7CD521D-56FD-F14B-8775-4B3BC1530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091" y="2062226"/>
            <a:ext cx="478672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</a:t>
            </a:r>
            <a:r>
              <a:rPr lang="en-US" altLang="ko-KR" sz="1600" dirty="0" err="1">
                <a:ea typeface="맑은 고딕" panose="020B0503020000020004" pitchFamily="50" charset="-127"/>
              </a:rPr>
              <a:t>kmkim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Traceback (most recent call last):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 File "&lt;pyshell#2&gt;", line 1, in &lt;module&gt;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kmkim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NameError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: name '</a:t>
            </a: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kmkim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' is not defined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print(“</a:t>
            </a:r>
            <a:r>
              <a:rPr lang="en-US" altLang="ko-KR" sz="1600" dirty="0" err="1">
                <a:ea typeface="맑은 고딕" panose="020B0503020000020004" pitchFamily="50" charset="-127"/>
              </a:rPr>
              <a:t>kmkim</a:t>
            </a:r>
            <a:r>
              <a:rPr lang="en-US" altLang="ko-KR" sz="1600" dirty="0">
                <a:ea typeface="맑은 고딕" panose="020B0503020000020004" pitchFamily="50" charset="-127"/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kmkim</a:t>
            </a:r>
            <a:endParaRPr lang="en-US" altLang="ko-KR" sz="1600" dirty="0">
              <a:solidFill>
                <a:schemeClr val="accent2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9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화면으로 출력하기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FB401D38-77A7-024D-A6B8-9655650C1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617" y="1964247"/>
            <a:ext cx="5007378" cy="421065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4064EF8-519D-DD48-80D5-04A3B0DB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929" y="2019916"/>
            <a:ext cx="422945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</a:t>
            </a:r>
            <a:r>
              <a:rPr lang="en-US" altLang="ko-KR" sz="1600" dirty="0" err="1">
                <a:ea typeface="맑은 고딕" panose="020B0503020000020004" pitchFamily="50" charset="-127"/>
              </a:rPr>
              <a:t>kmkim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Traceback (most recent call last):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 File "&lt;pyshell#0&gt;", line 1, in &lt;module&gt;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kmkim</a:t>
            </a:r>
            <a:endParaRPr lang="en-US" altLang="ko-KR" sz="1600" dirty="0">
              <a:solidFill>
                <a:schemeClr val="accent2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NameError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: name '</a:t>
            </a: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kmkim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' is not defined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2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“</a:t>
            </a:r>
            <a:r>
              <a:rPr lang="en-US" altLang="ko-KR" sz="1600" dirty="0" err="1">
                <a:ea typeface="맑은 고딕" panose="020B0503020000020004" pitchFamily="50" charset="-127"/>
              </a:rPr>
              <a:t>kmkim</a:t>
            </a:r>
            <a:r>
              <a:rPr lang="en-US" altLang="ko-KR" sz="1600" dirty="0">
                <a:ea typeface="맑은 고딕" panose="020B0503020000020004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’</a:t>
            </a: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kmkim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’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2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5+21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26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7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화면으로 출력하기 예제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002773" y="1884831"/>
            <a:ext cx="4855417" cy="420736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503364" y="1902033"/>
            <a:ext cx="4862969" cy="392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print(“John”)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/>
                </a:solidFill>
                <a:ea typeface="맑은 고딕" panose="020B0503020000020004" pitchFamily="50" charset="-127"/>
              </a:rPr>
              <a:t>John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name = “John”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print(“Hello,” , name)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/>
                </a:solidFill>
                <a:ea typeface="맑은 고딕" panose="020B0503020000020004" pitchFamily="50" charset="-127"/>
              </a:rPr>
              <a:t>Hello, John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score = 78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print(score)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/>
                </a:solidFill>
                <a:ea typeface="맑은 고딕" panose="020B0503020000020004" pitchFamily="50" charset="-127"/>
              </a:rPr>
              <a:t>78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print(“name” , “score”)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/>
                </a:solidFill>
                <a:ea typeface="맑은 고딕" panose="020B0503020000020004" pitchFamily="50" charset="-127"/>
              </a:rPr>
              <a:t>name score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 “</a:t>
            </a:r>
            <a:r>
              <a:rPr lang="en-US" altLang="ko-KR" sz="1400" dirty="0" err="1">
                <a:ea typeface="맑은 고딕" panose="020B0503020000020004" pitchFamily="50" charset="-127"/>
              </a:rPr>
              <a:t>abba</a:t>
            </a:r>
            <a:r>
              <a:rPr lang="en-US" altLang="ko-KR" sz="1400" dirty="0">
                <a:ea typeface="맑은 고딕" panose="020B0503020000020004" pitchFamily="50" charset="-127"/>
              </a:rPr>
              <a:t>” * 3)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abbaabbaabba</a:t>
            </a:r>
            <a:endParaRPr lang="en-US" altLang="ko-KR" sz="1400" dirty="0">
              <a:solidFill>
                <a:schemeClr val="accent2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8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화면으로 출력하기 예제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25875" y="1853248"/>
            <a:ext cx="4886982" cy="392890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73428" y="1853248"/>
            <a:ext cx="463942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=100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j=3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print(</a:t>
            </a:r>
            <a:r>
              <a:rPr lang="en-US" altLang="ko-KR" sz="1600" dirty="0" err="1">
                <a:ea typeface="맑은 고딕" panose="020B0503020000020004" pitchFamily="50" charset="-127"/>
              </a:rPr>
              <a:t>i+j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103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=i+100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print(“score is “,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score is 200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twinkle = '*’ 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print(twinkle * 10)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**********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58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115BE-A7CF-4B47-B3C9-0B2C644A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화면으로 출력하기 예제</a:t>
            </a:r>
            <a:r>
              <a:rPr kumimoji="1" lang="en-US" altLang="ko-KR" dirty="0"/>
              <a:t> 5</a:t>
            </a:r>
            <a:endParaRPr kumimoji="1" lang="ko-Kore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45D8549-3754-3441-8873-D6AA268E6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197" y="1522230"/>
            <a:ext cx="4037650" cy="325507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8E37635-2BFB-D441-A35D-63A6B892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666" y="1645521"/>
            <a:ext cx="4639429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a="</a:t>
            </a:r>
            <a:r>
              <a:rPr lang="en-US" altLang="ko-KR" sz="1600" dirty="0" err="1">
                <a:ea typeface="맑은 고딕" panose="020B0503020000020004" pitchFamily="50" charset="-127"/>
              </a:rPr>
              <a:t>handong</a:t>
            </a:r>
            <a:r>
              <a:rPr lang="en-US" altLang="ko-KR" sz="1600" dirty="0">
                <a:ea typeface="맑은 고딕" panose="020B0503020000020004" pitchFamily="50" charset="-127"/>
              </a:rPr>
              <a:t>"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b="global"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c="university”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</a:t>
            </a:r>
            <a:r>
              <a:rPr lang="en-US" altLang="ko-KR" sz="1600" dirty="0" err="1">
                <a:ea typeface="맑은 고딕" panose="020B0503020000020004" pitchFamily="50" charset="-127"/>
              </a:rPr>
              <a:t>a+b+c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handongglobaluniversity</a:t>
            </a:r>
            <a:endParaRPr lang="en-US" altLang="ko-KR" sz="1600" dirty="0">
              <a:solidFill>
                <a:schemeClr val="accent2"/>
              </a:solidFill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</a:t>
            </a:r>
            <a:r>
              <a:rPr lang="en-US" altLang="ko-KR" sz="1600" dirty="0" err="1">
                <a:ea typeface="맑은 고딕" panose="020B0503020000020004" pitchFamily="50" charset="-127"/>
              </a:rPr>
              <a:t>a,b,c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handong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global university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8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115BE-A7CF-4B47-B3C9-0B2C644A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화면으로 출력하기 예제</a:t>
            </a:r>
            <a:r>
              <a:rPr kumimoji="1" lang="en-US" altLang="ko-KR" dirty="0"/>
              <a:t> 6</a:t>
            </a:r>
            <a:endParaRPr kumimoji="1" lang="ko-Kore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45D8549-3754-3441-8873-D6AA268E6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98" y="2263224"/>
            <a:ext cx="6637992" cy="350593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8E37635-2BFB-D441-A35D-63A6B892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036" y="2263224"/>
            <a:ext cx="619611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age = 15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print("he is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", age, "</a:t>
            </a:r>
            <a:r>
              <a:rPr lang="en-US" altLang="ko-KR" sz="1600" dirty="0">
                <a:ea typeface="맑은 고딕" panose="020B0503020000020004" pitchFamily="50" charset="-127"/>
              </a:rPr>
              <a:t>years old.")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he is 15 years old.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print("he 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is“ + age + "</a:t>
            </a:r>
            <a:r>
              <a:rPr lang="en-US" altLang="ko-KR" sz="1600" dirty="0">
                <a:ea typeface="맑은 고딕" panose="020B0503020000020004" pitchFamily="50" charset="-127"/>
              </a:rPr>
              <a:t>years old.")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Traceback (most recent call last):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 File "/Users/hyerm2/Desktop/</a:t>
            </a: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hi.py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", line 9, in &lt;module&gt;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   print("he </a:t>
            </a: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is"+age+"years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old.")</a:t>
            </a:r>
          </a:p>
          <a:p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TypeError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: can only concatenate str (not "int") to str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608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6125</TotalTime>
  <Words>710</Words>
  <Application>Microsoft Office PowerPoint</Application>
  <PresentationFormat>화면 슬라이드 쇼(4:3)</PresentationFormat>
  <Paragraphs>211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함초롬바탕</vt:lpstr>
      <vt:lpstr>Arial</vt:lpstr>
      <vt:lpstr>Century Gothic</vt:lpstr>
      <vt:lpstr>Wingdings 3</vt:lpstr>
      <vt:lpstr>이온</vt:lpstr>
      <vt:lpstr>출력문 print() 3주차_01_01</vt:lpstr>
      <vt:lpstr>학습목표</vt:lpstr>
      <vt:lpstr>화면으로 출력하기</vt:lpstr>
      <vt:lpstr>화면으로 출력하기 예제 1</vt:lpstr>
      <vt:lpstr>화면으로 출력하기 예제 2</vt:lpstr>
      <vt:lpstr>화면으로 출력하기 예제 3</vt:lpstr>
      <vt:lpstr>화면으로 출력하기 예제 4</vt:lpstr>
      <vt:lpstr>화면으로 출력하기 예제 5</vt:lpstr>
      <vt:lpstr>화면으로 출력하기 예제 6</vt:lpstr>
      <vt:lpstr>다양한 출력 1</vt:lpstr>
      <vt:lpstr>다양한 출력 2</vt:lpstr>
      <vt:lpstr>확장문자(escape sequence) 출력</vt:lpstr>
      <vt:lpstr>확장문자 (escape sequence) 예제 1</vt:lpstr>
      <vt:lpstr>확장문자 (escape sequence) 예제 2</vt:lpstr>
      <vt:lpstr>연습문제 1</vt:lpstr>
      <vt:lpstr>연습문제 1 답안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391</cp:revision>
  <dcterms:created xsi:type="dcterms:W3CDTF">2015-11-07T02:06:58Z</dcterms:created>
  <dcterms:modified xsi:type="dcterms:W3CDTF">2023-01-23T10:45:36Z</dcterms:modified>
</cp:coreProperties>
</file>