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8"/>
  </p:notesMasterIdLst>
  <p:sldIdLst>
    <p:sldId id="358" r:id="rId2"/>
    <p:sldId id="359" r:id="rId3"/>
    <p:sldId id="360" r:id="rId4"/>
    <p:sldId id="361" r:id="rId5"/>
    <p:sldId id="362" r:id="rId6"/>
    <p:sldId id="363" r:id="rId7"/>
    <p:sldId id="364" r:id="rId8"/>
    <p:sldId id="365" r:id="rId9"/>
    <p:sldId id="366" r:id="rId10"/>
    <p:sldId id="367" r:id="rId11"/>
    <p:sldId id="368" r:id="rId12"/>
    <p:sldId id="372" r:id="rId13"/>
    <p:sldId id="373" r:id="rId14"/>
    <p:sldId id="369" r:id="rId15"/>
    <p:sldId id="370" r:id="rId16"/>
    <p:sldId id="3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85B"/>
    <a:srgbClr val="FF9933"/>
    <a:srgbClr val="FF6600"/>
    <a:srgbClr val="E2F0D9"/>
    <a:srgbClr val="B5D2EC"/>
    <a:srgbClr val="2A6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64" autoAdjust="0"/>
    <p:restoredTop sz="91293" autoAdjust="0"/>
  </p:normalViewPr>
  <p:slideViewPr>
    <p:cSldViewPr snapToGrid="0">
      <p:cViewPr varScale="1">
        <p:scale>
          <a:sx n="98" d="100"/>
          <a:sy n="98" d="100"/>
        </p:scale>
        <p:origin x="5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14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4A2-0400-D040-B482-48796898444E}" type="datetimeFigureOut">
              <a:rPr kumimoji="1" lang="ko-KR" altLang="en-US" smtClean="0"/>
              <a:t>2023-01-04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7986F-BA7D-844F-9FFA-41AED4446D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46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3785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10706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07853-1953-4E3D-A6E6-76F35DF5CA16}" type="datetime1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15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B045E-9F5D-4371-9387-F66DC9875DF8}" type="datetime1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39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07AD-5444-4AD6-956B-7DC1B16981CF}" type="datetime1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37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5408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8EFC7-9668-4542-AA7D-88E4E92D8D7B}" type="datetime1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7173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09D80-C1EF-4B86-AD84-F73B959100A8}" type="datetime1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568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C742D-ADEB-4278-98E9-E1606F7351AA}" type="datetime1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86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42D06-8CEA-4266-8051-7F25E5C64840}" type="datetime1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870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9340D-6130-4DEE-AB01-CD4263956B5D}" type="datetime1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61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0A50C-8703-496F-8028-47502EAA4F9E}" type="datetime1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47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0F5FD-2A7A-48FC-BE4D-44B6B89BD28F}" type="datetime1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91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9B212-28D4-4C69-A31F-F8BEE625FEC6}" type="datetime1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06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9FBD5-0AC2-476F-9CE3-893D7508DA0B}" type="datetime1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66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900B9-26D2-41BD-9B1D-0F49CE144298}" type="datetime1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44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39D14-C890-4B9C-AEE1-6F3AE87894EB}" type="datetime1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55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757FF-7C89-4DB7-9D3E-213A9D39C107}" type="datetime1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99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82C0F-3AE3-4916-95F6-9E026CE4F1E2}" type="datetime1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15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2C119-FC15-45EE-A59A-311AD4C62A2F}" type="datetime1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8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D9F82EE-34C3-4B85-9981-DCF1B28EB437}" type="datetime1">
              <a:rPr lang="ko-KR" altLang="en-US" smtClean="0"/>
              <a:t>2023-01-04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65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6896" y="2689665"/>
            <a:ext cx="4875916" cy="1367882"/>
          </a:xfrm>
        </p:spPr>
        <p:txBody>
          <a:bodyPr anchor="ctr">
            <a:noAutofit/>
          </a:bodyPr>
          <a:lstStyle/>
          <a:p>
            <a:pPr algn="r"/>
            <a:r>
              <a:rPr lang="ko-KR" altLang="en-US" sz="4400" b="1" dirty="0" err="1">
                <a:solidFill>
                  <a:schemeClr val="bg1"/>
                </a:solidFill>
              </a:rPr>
              <a:t>조건문</a:t>
            </a:r>
            <a:r>
              <a:rPr lang="en-US" altLang="ko-KR" sz="4400" b="1" dirty="0">
                <a:solidFill>
                  <a:schemeClr val="bg1"/>
                </a:solidFill>
              </a:rPr>
              <a:t>,</a:t>
            </a:r>
            <a:r>
              <a:rPr lang="ko-KR" altLang="en-US" sz="4400" b="1" dirty="0">
                <a:solidFill>
                  <a:schemeClr val="bg1"/>
                </a:solidFill>
              </a:rPr>
              <a:t> </a:t>
            </a:r>
            <a:r>
              <a:rPr lang="en-US" altLang="ko-KR" sz="4400" b="1" dirty="0">
                <a:solidFill>
                  <a:schemeClr val="bg1"/>
                </a:solidFill>
              </a:rPr>
              <a:t>if	~else</a:t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b="1" dirty="0">
                <a:solidFill>
                  <a:schemeClr val="bg1"/>
                </a:solidFill>
              </a:rPr>
              <a:t>3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_02_02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992589" y="4852762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tx1"/>
                </a:solidFill>
              </a:rPr>
              <a:t>한 동 대 학 교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r"/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김경미 교수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405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나이를 입력 받아서 변수 </a:t>
            </a:r>
            <a:r>
              <a:rPr lang="en-US" altLang="ko-KR" dirty="0"/>
              <a:t>age</a:t>
            </a:r>
            <a:r>
              <a:rPr lang="ko-KR" altLang="en-US" dirty="0"/>
              <a:t>에 저장한다</a:t>
            </a:r>
            <a:endParaRPr lang="en-US" altLang="ko-KR" dirty="0"/>
          </a:p>
          <a:p>
            <a:r>
              <a:rPr lang="en-US" altLang="ko-KR" dirty="0"/>
              <a:t>age </a:t>
            </a:r>
            <a:r>
              <a:rPr lang="ko-KR" altLang="en-US" dirty="0"/>
              <a:t>가 </a:t>
            </a:r>
            <a:r>
              <a:rPr lang="en-US" altLang="ko-KR" dirty="0"/>
              <a:t>18</a:t>
            </a:r>
            <a:r>
              <a:rPr lang="ko-KR" altLang="en-US" dirty="0"/>
              <a:t>세 미만이면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미성년자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라고 </a:t>
            </a:r>
            <a:r>
              <a:rPr lang="ko-KR" altLang="en-US" dirty="0"/>
              <a:t>출력하고 </a:t>
            </a:r>
            <a:r>
              <a:rPr lang="en-US" altLang="ko-KR" dirty="0"/>
              <a:t>18</a:t>
            </a:r>
            <a:r>
              <a:rPr lang="ko-KR" altLang="en-US" dirty="0"/>
              <a:t>보다 크거나 같으면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성년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이라고 </a:t>
            </a:r>
            <a:r>
              <a:rPr lang="ko-KR" altLang="en-US" dirty="0"/>
              <a:t>출력한다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332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 </a:t>
            </a:r>
            <a:r>
              <a:rPr lang="ko-KR" altLang="en-US" dirty="0"/>
              <a:t>답안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D8A985E9-39AF-CF4C-B9B2-71BF60F59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700" y="2052925"/>
            <a:ext cx="4611375" cy="2352973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1076C8E4-AB9F-014C-AE17-D990737A2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700" y="2351048"/>
            <a:ext cx="490793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indent="209550" eaLnBrk="0" latinLnBrk="0" hangingPunct="0"/>
            <a:r>
              <a:rPr lang="en-US" altLang="ko-KR" sz="1600" dirty="0"/>
              <a:t>age </a:t>
            </a:r>
            <a:r>
              <a:rPr lang="en-US" altLang="ko-KR" sz="1600" dirty="0" smtClean="0"/>
              <a:t>=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(input</a:t>
            </a:r>
            <a:r>
              <a:rPr lang="en-US" altLang="ko-KR" sz="1600" dirty="0"/>
              <a:t>("</a:t>
            </a:r>
            <a:r>
              <a:rPr lang="ko-KR" altLang="en-US" sz="1600" dirty="0"/>
              <a:t>나이를 입력하세요 </a:t>
            </a:r>
            <a:r>
              <a:rPr lang="en-US" altLang="ko-KR" sz="1600" dirty="0"/>
              <a:t>: “)</a:t>
            </a:r>
            <a:r>
              <a:rPr lang="en" altLang="ko-Kore-KR" sz="1600" dirty="0"/>
              <a:t> </a:t>
            </a:r>
            <a:r>
              <a:rPr lang="en" altLang="ko-Kore-KR" sz="1600" dirty="0" smtClean="0"/>
              <a:t>)</a:t>
            </a:r>
            <a:endParaRPr lang="en" altLang="ko-Kore-KR" sz="1600" dirty="0"/>
          </a:p>
          <a:p>
            <a:pPr lvl="0" indent="209550" eaLnBrk="0" latinLnBrk="0" hangingPunct="0"/>
            <a:endParaRPr lang="en" altLang="ko-Kore-KR" sz="1600" dirty="0"/>
          </a:p>
          <a:p>
            <a:pPr lvl="0" indent="209550" eaLnBrk="0" latinLnBrk="0" hangingPunct="0"/>
            <a:r>
              <a:rPr lang="en" altLang="ko-Kore-KR" sz="1600" dirty="0"/>
              <a:t>if </a:t>
            </a:r>
            <a:r>
              <a:rPr lang="en-US" altLang="ko-KR" sz="1600" dirty="0"/>
              <a:t>age</a:t>
            </a:r>
            <a:r>
              <a:rPr lang="ko-KR" altLang="en-US" sz="1600" dirty="0"/>
              <a:t> </a:t>
            </a:r>
            <a:r>
              <a:rPr lang="en" altLang="ko-Kore-KR" sz="1600" dirty="0"/>
              <a:t>&lt; 1</a:t>
            </a:r>
            <a:r>
              <a:rPr lang="en-US" altLang="ko-KR" sz="1600" dirty="0"/>
              <a:t>8</a:t>
            </a:r>
            <a:r>
              <a:rPr lang="en" altLang="ko-Kore-KR" sz="1600" dirty="0"/>
              <a:t>:      </a:t>
            </a:r>
          </a:p>
          <a:p>
            <a:pPr lvl="0" indent="209550" eaLnBrk="0" latinLnBrk="0" hangingPunct="0"/>
            <a:r>
              <a:rPr lang="ko-KR" altLang="en-US" sz="1600" dirty="0"/>
              <a:t>     </a:t>
            </a:r>
            <a:r>
              <a:rPr lang="en" altLang="ko-Kore-KR" sz="1600" dirty="0"/>
              <a:t>print( </a:t>
            </a:r>
            <a:r>
              <a:rPr lang="en-US" altLang="ko-KR" sz="1600" dirty="0"/>
              <a:t>"</a:t>
            </a:r>
            <a:r>
              <a:rPr lang="ko-KR" altLang="en-US" sz="1600" dirty="0" smtClean="0"/>
              <a:t>미성년자</a:t>
            </a:r>
            <a:r>
              <a:rPr lang="en-US" altLang="ko-KR" sz="1600" dirty="0" smtClean="0"/>
              <a:t>")</a:t>
            </a:r>
            <a:endParaRPr lang="en-US" altLang="ko-KR" sz="1600" dirty="0"/>
          </a:p>
          <a:p>
            <a:pPr lvl="0" indent="209550" eaLnBrk="0" latinLnBrk="0" hangingPunct="0"/>
            <a:r>
              <a:rPr lang="en-US" altLang="ko-KR" sz="1600" dirty="0"/>
              <a:t>else: </a:t>
            </a:r>
            <a:endParaRPr lang="en" altLang="ko-Kore-KR" sz="1600" dirty="0"/>
          </a:p>
          <a:p>
            <a:pPr lvl="0" indent="209550" eaLnBrk="0" hangingPunct="0"/>
            <a:r>
              <a:rPr lang="ko-KR" altLang="en-US" sz="1600" dirty="0"/>
              <a:t>     </a:t>
            </a:r>
            <a:r>
              <a:rPr lang="en" altLang="ko-Kore-KR" sz="1600" dirty="0"/>
              <a:t>print( </a:t>
            </a:r>
            <a:r>
              <a:rPr lang="en-US" altLang="ko-KR" sz="1600" dirty="0"/>
              <a:t>"</a:t>
            </a:r>
            <a:r>
              <a:rPr lang="ko-KR" altLang="en-US" sz="1600" dirty="0" smtClean="0"/>
              <a:t>성년</a:t>
            </a:r>
            <a:r>
              <a:rPr lang="en-US" altLang="ko-KR" sz="1600" dirty="0" smtClean="0"/>
              <a:t>")</a:t>
            </a:r>
            <a:endParaRPr lang="en-US" altLang="ko-KR" sz="16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2893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키를 </a:t>
            </a:r>
            <a:r>
              <a:rPr lang="ko-KR" altLang="en-US" dirty="0"/>
              <a:t>입력 받아서 변수 </a:t>
            </a:r>
            <a:r>
              <a:rPr lang="en-US" altLang="ko-KR" dirty="0" smtClean="0"/>
              <a:t>height</a:t>
            </a:r>
            <a:r>
              <a:rPr lang="ko-KR" altLang="en-US" dirty="0" smtClean="0"/>
              <a:t>에 </a:t>
            </a:r>
            <a:r>
              <a:rPr lang="ko-KR" altLang="en-US" dirty="0"/>
              <a:t>저장한다</a:t>
            </a:r>
            <a:endParaRPr lang="en-US" altLang="ko-KR" dirty="0"/>
          </a:p>
          <a:p>
            <a:r>
              <a:rPr lang="ko-KR" altLang="en-US" dirty="0" smtClean="0"/>
              <a:t>키가</a:t>
            </a:r>
            <a:r>
              <a:rPr lang="en-US" altLang="ko-KR" dirty="0" smtClean="0"/>
              <a:t> 180cm </a:t>
            </a:r>
            <a:r>
              <a:rPr lang="ko-KR" altLang="en-US" dirty="0" smtClean="0"/>
              <a:t>이상이면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키가 크군요</a:t>
            </a:r>
            <a:r>
              <a:rPr lang="en-US" altLang="ko-KR" dirty="0" smtClean="0"/>
              <a:t>＇</a:t>
            </a:r>
            <a:r>
              <a:rPr lang="ko-KR" altLang="en-US" dirty="0" smtClean="0"/>
              <a:t>출력하고 </a:t>
            </a:r>
            <a:r>
              <a:rPr lang="en-US" altLang="ko-KR" dirty="0" smtClean="0"/>
              <a:t>180cm </a:t>
            </a:r>
            <a:r>
              <a:rPr lang="ko-KR" altLang="en-US" dirty="0" smtClean="0"/>
              <a:t>보다 작거나</a:t>
            </a:r>
            <a:r>
              <a:rPr lang="en-US" altLang="ko-KR" dirty="0" smtClean="0"/>
              <a:t> </a:t>
            </a:r>
            <a:r>
              <a:rPr lang="ko-KR" altLang="en-US" dirty="0" smtClean="0"/>
              <a:t>같으면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평균 키</a:t>
            </a:r>
            <a:r>
              <a:rPr lang="en-US" altLang="ko-KR" dirty="0" smtClean="0"/>
              <a:t>＇</a:t>
            </a:r>
            <a:r>
              <a:rPr lang="ko-KR" altLang="en-US" dirty="0" smtClean="0"/>
              <a:t>라고 </a:t>
            </a:r>
            <a:r>
              <a:rPr lang="ko-KR" altLang="en-US" dirty="0"/>
              <a:t>출력한다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965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 smtClean="0"/>
              <a:t>2 </a:t>
            </a:r>
            <a:r>
              <a:rPr lang="ko-KR" altLang="en-US" dirty="0"/>
              <a:t>답안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7699" y="2052925"/>
            <a:ext cx="7371755" cy="419548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D8A985E9-39AF-CF4C-B9B2-71BF60F59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700" y="2052925"/>
            <a:ext cx="6115711" cy="2358301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1076C8E4-AB9F-014C-AE17-D990737A2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700" y="2351048"/>
            <a:ext cx="6286533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indent="209550" eaLnBrk="0" latinLnBrk="0" hangingPunct="0"/>
            <a:r>
              <a:rPr lang="en-US" altLang="ko-KR" sz="1600" dirty="0" smtClean="0"/>
              <a:t>height = </a:t>
            </a:r>
            <a:r>
              <a:rPr lang="en-US" altLang="ko-KR" sz="1600" dirty="0" err="1" smtClean="0"/>
              <a:t>int</a:t>
            </a:r>
            <a:r>
              <a:rPr lang="en-US" altLang="ko-KR" sz="1600" dirty="0" smtClean="0"/>
              <a:t>( </a:t>
            </a:r>
            <a:r>
              <a:rPr lang="en-US" altLang="ko-KR" sz="1600" dirty="0"/>
              <a:t>input</a:t>
            </a:r>
            <a:r>
              <a:rPr lang="en-US" altLang="ko-KR" sz="1600" dirty="0" smtClean="0"/>
              <a:t>(＂</a:t>
            </a:r>
            <a:r>
              <a:rPr lang="ko-KR" altLang="en-US" sz="1600" dirty="0" smtClean="0"/>
              <a:t>키를 </a:t>
            </a:r>
            <a:r>
              <a:rPr lang="en-US" altLang="ko-KR" sz="1600" dirty="0" smtClean="0"/>
              <a:t>cm </a:t>
            </a:r>
            <a:r>
              <a:rPr lang="ko-KR" altLang="en-US" sz="1600" dirty="0" smtClean="0"/>
              <a:t>단위로 입력하세요 </a:t>
            </a:r>
            <a:r>
              <a:rPr lang="en-US" altLang="ko-KR" sz="1600" dirty="0"/>
              <a:t>: “)</a:t>
            </a:r>
            <a:r>
              <a:rPr lang="en" altLang="ko-Kore-KR" sz="1600" dirty="0"/>
              <a:t> </a:t>
            </a:r>
            <a:r>
              <a:rPr lang="en" altLang="ko-Kore-KR" sz="1600" dirty="0" smtClean="0"/>
              <a:t>)</a:t>
            </a:r>
            <a:endParaRPr lang="en" altLang="ko-Kore-KR" sz="1600" dirty="0"/>
          </a:p>
          <a:p>
            <a:pPr lvl="0" indent="209550" eaLnBrk="0" latinLnBrk="0" hangingPunct="0"/>
            <a:endParaRPr lang="en" altLang="ko-Kore-KR" sz="1600" dirty="0"/>
          </a:p>
          <a:p>
            <a:pPr lvl="0" indent="209550" eaLnBrk="0" latinLnBrk="0" hangingPunct="0"/>
            <a:r>
              <a:rPr lang="en" altLang="ko-Kore-KR" sz="1600" dirty="0"/>
              <a:t>if </a:t>
            </a:r>
            <a:r>
              <a:rPr lang="en-US" altLang="ko-Kore-KR" sz="1600" dirty="0" smtClean="0"/>
              <a:t>height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&gt;</a:t>
            </a:r>
            <a:r>
              <a:rPr lang="en" altLang="ko-Kore-KR" sz="1600" dirty="0" smtClean="0"/>
              <a:t> </a:t>
            </a:r>
            <a:r>
              <a:rPr lang="en" altLang="ko-Kore-KR" sz="1600" dirty="0"/>
              <a:t>1</a:t>
            </a:r>
            <a:r>
              <a:rPr lang="en-US" altLang="ko-KR" sz="1600" dirty="0" smtClean="0"/>
              <a:t>80</a:t>
            </a:r>
            <a:r>
              <a:rPr lang="en" altLang="ko-Kore-KR" sz="1600" dirty="0" smtClean="0"/>
              <a:t>: </a:t>
            </a:r>
            <a:r>
              <a:rPr lang="en" altLang="ko-Kore-KR" sz="1600" dirty="0"/>
              <a:t>     </a:t>
            </a:r>
          </a:p>
          <a:p>
            <a:pPr lvl="0" indent="209550" eaLnBrk="0" latinLnBrk="0" hangingPunct="0"/>
            <a:r>
              <a:rPr lang="ko-KR" altLang="en-US" sz="1600" dirty="0"/>
              <a:t>     </a:t>
            </a:r>
            <a:r>
              <a:rPr lang="en" altLang="ko-Kore-KR" sz="1600" dirty="0"/>
              <a:t>print( </a:t>
            </a:r>
            <a:r>
              <a:rPr lang="en-US" altLang="ko-KR" sz="1600" dirty="0" smtClean="0"/>
              <a:t>＂</a:t>
            </a:r>
            <a:r>
              <a:rPr lang="ko-KR" altLang="en-US" sz="1600" dirty="0" smtClean="0"/>
              <a:t>키가 크군요</a:t>
            </a:r>
            <a:r>
              <a:rPr lang="en-US" altLang="ko-KR" sz="1600" dirty="0" smtClean="0"/>
              <a:t>＂)</a:t>
            </a:r>
            <a:endParaRPr lang="en-US" altLang="ko-KR" sz="1600" dirty="0"/>
          </a:p>
          <a:p>
            <a:pPr lvl="0" indent="209550" eaLnBrk="0" latinLnBrk="0" hangingPunct="0"/>
            <a:r>
              <a:rPr lang="en-US" altLang="ko-KR" sz="1600" dirty="0" smtClean="0"/>
              <a:t>else</a:t>
            </a:r>
            <a:r>
              <a:rPr lang="en-US" altLang="ko-KR" sz="1600" dirty="0"/>
              <a:t>: </a:t>
            </a:r>
            <a:endParaRPr lang="en" altLang="ko-Kore-KR" sz="1600" dirty="0"/>
          </a:p>
          <a:p>
            <a:pPr lvl="0" indent="209550" eaLnBrk="0" hangingPunct="0"/>
            <a:r>
              <a:rPr lang="ko-KR" altLang="en-US" sz="1600" dirty="0"/>
              <a:t>     </a:t>
            </a:r>
            <a:r>
              <a:rPr lang="en" altLang="ko-Kore-KR" sz="1600" dirty="0"/>
              <a:t>print( </a:t>
            </a:r>
            <a:r>
              <a:rPr lang="en-US" altLang="ko-KR" sz="1600" dirty="0" smtClean="0"/>
              <a:t>＂</a:t>
            </a:r>
            <a:r>
              <a:rPr lang="ko-KR" altLang="en-US" sz="1600" dirty="0" smtClean="0"/>
              <a:t>평균 키</a:t>
            </a:r>
            <a:r>
              <a:rPr lang="en-US" altLang="ko-KR" sz="1600" dirty="0" smtClean="0"/>
              <a:t>")</a:t>
            </a:r>
            <a:endParaRPr lang="en-US" altLang="ko-KR" sz="16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223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endParaRPr lang="en-US" altLang="ko-KR" dirty="0"/>
          </a:p>
          <a:p>
            <a:pPr lvl="1"/>
            <a:r>
              <a:rPr lang="en-US" altLang="ko-KR" dirty="0"/>
              <a:t>if ~ else </a:t>
            </a:r>
            <a:r>
              <a:rPr lang="ko-KR" altLang="en-US" dirty="0"/>
              <a:t>문</a:t>
            </a:r>
            <a:r>
              <a:rPr lang="en-US" altLang="ko-KR" dirty="0"/>
              <a:t>:</a:t>
            </a:r>
            <a:r>
              <a:rPr lang="ko-KR" altLang="en-US" dirty="0"/>
              <a:t> 조건이 참인 경우와</a:t>
            </a:r>
            <a:r>
              <a:rPr lang="en-US" altLang="ko-KR" dirty="0"/>
              <a:t>,</a:t>
            </a:r>
            <a:r>
              <a:rPr lang="ko-KR" altLang="en-US" dirty="0"/>
              <a:t> 거짓인 경우 처리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18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 달성 질문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조건문에서</a:t>
            </a:r>
            <a:r>
              <a:rPr lang="ko-KR" altLang="en-US" dirty="0"/>
              <a:t> </a:t>
            </a:r>
            <a:r>
              <a:rPr lang="en-US" altLang="ko-KR" dirty="0"/>
              <a:t>True, False </a:t>
            </a:r>
            <a:r>
              <a:rPr lang="ko-KR" altLang="en-US" dirty="0"/>
              <a:t>로 나뉘어 지는 경우 사용하는 명령어는</a:t>
            </a:r>
            <a:r>
              <a:rPr lang="en-US" altLang="ko-KR" dirty="0"/>
              <a:t>?</a:t>
            </a:r>
          </a:p>
          <a:p>
            <a:r>
              <a:rPr lang="ko-KR" altLang="en-US" dirty="0" err="1"/>
              <a:t>조건절에서</a:t>
            </a:r>
            <a:r>
              <a:rPr lang="ko-KR" altLang="en-US" dirty="0"/>
              <a:t> 사용하는 연산자 중</a:t>
            </a:r>
            <a:r>
              <a:rPr lang="en-US" altLang="ko-KR"/>
              <a:t> 2</a:t>
            </a:r>
            <a:r>
              <a:rPr lang="ko-KR" altLang="en-US" dirty="0"/>
              <a:t>가지를 </a:t>
            </a:r>
            <a:r>
              <a:rPr lang="ko-KR" altLang="en-US" dirty="0" err="1"/>
              <a:t>나열하시오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4816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/>
              <a:t>감사합니다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주차</a:t>
            </a:r>
            <a:r>
              <a:rPr lang="en-US" altLang="ko-KR" dirty="0"/>
              <a:t>_02_02 </a:t>
            </a:r>
            <a:r>
              <a:rPr lang="ko-KR" altLang="en-US" dirty="0" err="1"/>
              <a:t>조건문</a:t>
            </a:r>
            <a:r>
              <a:rPr lang="en-US" altLang="ko-KR" dirty="0"/>
              <a:t>, </a:t>
            </a:r>
            <a:r>
              <a:rPr lang="en-US" altLang="ko-KR" dirty="0" err="1"/>
              <a:t>if~else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835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if~else</a:t>
            </a:r>
            <a:r>
              <a:rPr lang="ko-KR" altLang="en-US" dirty="0"/>
              <a:t> 문 알아보기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933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 ~ else</a:t>
            </a:r>
            <a:r>
              <a:rPr lang="ko-KR" altLang="en-US" dirty="0"/>
              <a:t>문</a:t>
            </a:r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조건절의 결과에 따라 다른 문장들이 실행된다</a:t>
            </a:r>
            <a:endParaRPr lang="en-US" altLang="ko-KR" dirty="0"/>
          </a:p>
          <a:p>
            <a:r>
              <a:rPr lang="en-US" altLang="ko-KR" dirty="0"/>
              <a:t>if </a:t>
            </a:r>
            <a:r>
              <a:rPr lang="ko-KR" altLang="en-US" dirty="0" err="1"/>
              <a:t>조건절</a:t>
            </a:r>
            <a:r>
              <a:rPr lang="ko-KR" altLang="en-US" dirty="0"/>
              <a:t> 확인</a:t>
            </a:r>
            <a:endParaRPr lang="en-US" altLang="ko-KR" dirty="0"/>
          </a:p>
          <a:p>
            <a:pPr lvl="1"/>
            <a:r>
              <a:rPr lang="ko-KR" altLang="en-US" dirty="0"/>
              <a:t>결과가 </a:t>
            </a:r>
            <a:r>
              <a:rPr lang="en-US" altLang="ko-KR" dirty="0"/>
              <a:t>true</a:t>
            </a:r>
            <a:r>
              <a:rPr lang="ko-KR" altLang="en-US" dirty="0"/>
              <a:t>인 경우</a:t>
            </a:r>
            <a:r>
              <a:rPr lang="en-US" altLang="ko-KR" dirty="0"/>
              <a:t>,</a:t>
            </a:r>
            <a:r>
              <a:rPr lang="ko-KR" altLang="en-US" dirty="0"/>
              <a:t> 연결되는 블록으로 구성된 문장</a:t>
            </a:r>
            <a:r>
              <a:rPr lang="en-US" altLang="ko-KR" dirty="0"/>
              <a:t>1</a:t>
            </a:r>
            <a:r>
              <a:rPr lang="ko-KR" altLang="en-US" dirty="0"/>
              <a:t>을 실행</a:t>
            </a:r>
            <a:endParaRPr lang="en-US" altLang="ko-KR" dirty="0"/>
          </a:p>
          <a:p>
            <a:pPr lvl="1"/>
            <a:r>
              <a:rPr lang="ko-KR" altLang="en-US" dirty="0"/>
              <a:t>그렇지 않은</a:t>
            </a:r>
            <a:r>
              <a:rPr lang="en-US" altLang="ko-KR" dirty="0"/>
              <a:t> </a:t>
            </a:r>
            <a:r>
              <a:rPr lang="ko-KR" altLang="en-US" dirty="0"/>
              <a:t>경우</a:t>
            </a:r>
            <a:r>
              <a:rPr lang="en-US" altLang="ko-KR" dirty="0"/>
              <a:t>, else </a:t>
            </a:r>
            <a:r>
              <a:rPr lang="ko-KR" altLang="en-US" dirty="0"/>
              <a:t>아래의 블록으로 구성된 문장</a:t>
            </a:r>
            <a:r>
              <a:rPr lang="en-US" altLang="ko-KR" dirty="0"/>
              <a:t>2</a:t>
            </a:r>
            <a:r>
              <a:rPr lang="ko-KR" altLang="en-US" dirty="0"/>
              <a:t>를 실행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2"/>
            <a:endParaRPr lang="en-US" altLang="ko-KR" dirty="0"/>
          </a:p>
          <a:p>
            <a:endParaRPr lang="en-US" altLang="ko-KR" dirty="0"/>
          </a:p>
          <a:p>
            <a:pPr lvl="2"/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82F87B8-DA5F-8646-9716-D53A5BEB4658}"/>
              </a:ext>
            </a:extLst>
          </p:cNvPr>
          <p:cNvGrpSpPr/>
          <p:nvPr/>
        </p:nvGrpSpPr>
        <p:grpSpPr>
          <a:xfrm>
            <a:off x="2145299" y="4400917"/>
            <a:ext cx="4432718" cy="1847489"/>
            <a:chOff x="4347725" y="4244815"/>
            <a:chExt cx="4325989" cy="2550982"/>
          </a:xfrm>
        </p:grpSpPr>
        <p:sp>
          <p:nvSpPr>
            <p:cNvPr id="12" name="순서도: 판단 11"/>
            <p:cNvSpPr/>
            <p:nvPr/>
          </p:nvSpPr>
          <p:spPr>
            <a:xfrm>
              <a:off x="5261144" y="4244815"/>
              <a:ext cx="2520280" cy="945232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Condition?</a:t>
              </a:r>
              <a:endPara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7017530" y="5383285"/>
              <a:ext cx="1656184" cy="5712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statement2</a:t>
              </a:r>
              <a:endPara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4" name="꺾인 연결선 13"/>
            <p:cNvCxnSpPr>
              <a:stCxn id="12" idx="3"/>
              <a:endCxn id="13" idx="0"/>
            </p:cNvCxnSpPr>
            <p:nvPr/>
          </p:nvCxnSpPr>
          <p:spPr>
            <a:xfrm>
              <a:off x="7781424" y="4717431"/>
              <a:ext cx="64198" cy="665854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순서도: 연결자 14"/>
            <p:cNvSpPr/>
            <p:nvPr/>
          </p:nvSpPr>
          <p:spPr>
            <a:xfrm>
              <a:off x="6233252" y="6147725"/>
              <a:ext cx="288032" cy="288032"/>
            </a:xfrm>
            <a:prstGeom prst="flowChartConnec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6" name="꺾인 연결선 15"/>
            <p:cNvCxnSpPr>
              <a:stCxn id="13" idx="2"/>
              <a:endCxn id="15" idx="6"/>
            </p:cNvCxnSpPr>
            <p:nvPr/>
          </p:nvCxnSpPr>
          <p:spPr>
            <a:xfrm rot="5400000">
              <a:off x="7014826" y="5460945"/>
              <a:ext cx="337254" cy="1324338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stCxn id="15" idx="4"/>
            </p:cNvCxnSpPr>
            <p:nvPr/>
          </p:nvCxnSpPr>
          <p:spPr>
            <a:xfrm>
              <a:off x="6377268" y="6435757"/>
              <a:ext cx="0" cy="3600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973982" y="4348099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Y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646865" y="4357309"/>
              <a:ext cx="360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N</a:t>
              </a:r>
              <a:endPara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347725" y="5348425"/>
              <a:ext cx="1656184" cy="5712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statement1</a:t>
              </a:r>
              <a:endParaRPr lang="ko-KR" altLang="en-US" sz="20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21" name="꺾인 연결선 20"/>
            <p:cNvCxnSpPr>
              <a:stCxn id="12" idx="1"/>
              <a:endCxn id="20" idx="0"/>
            </p:cNvCxnSpPr>
            <p:nvPr/>
          </p:nvCxnSpPr>
          <p:spPr>
            <a:xfrm rot="10800000" flipV="1">
              <a:off x="5175818" y="4717431"/>
              <a:ext cx="85327" cy="630994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꺾인 연결선 21"/>
            <p:cNvCxnSpPr>
              <a:stCxn id="20" idx="2"/>
              <a:endCxn id="15" idx="2"/>
            </p:cNvCxnSpPr>
            <p:nvPr/>
          </p:nvCxnSpPr>
          <p:spPr>
            <a:xfrm rot="16200000" flipH="1">
              <a:off x="5518477" y="5576966"/>
              <a:ext cx="372114" cy="105743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011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 ~ else</a:t>
            </a:r>
            <a:r>
              <a:rPr lang="ko-KR" altLang="en-US" dirty="0"/>
              <a:t>문 예제</a:t>
            </a:r>
            <a:r>
              <a:rPr lang="en-US" altLang="ko-KR" dirty="0"/>
              <a:t> 1</a:t>
            </a:r>
            <a:endParaRPr lang="ko-KR" altLang="en-US" dirty="0"/>
          </a:p>
        </p:txBody>
      </p:sp>
      <p:sp>
        <p:nvSpPr>
          <p:cNvPr id="23" name="내용 개체 틀 2"/>
          <p:cNvSpPr txBox="1">
            <a:spLocks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          count = 10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          if  count &gt;=10 </a:t>
            </a:r>
            <a:r>
              <a:rPr lang="en-US" altLang="ko-KR" sz="2000" dirty="0">
                <a:solidFill>
                  <a:srgbClr val="FF6600"/>
                </a:solidFill>
              </a:rPr>
              <a:t>:    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	     count = 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	     print("=" * 25)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	     print("</a:t>
            </a:r>
            <a:r>
              <a:rPr lang="ko-KR" altLang="en-US" sz="2000" dirty="0"/>
              <a:t>다시 처음부터 시작합니다</a:t>
            </a:r>
            <a:r>
              <a:rPr lang="en-US" altLang="ko-KR" sz="2000" dirty="0"/>
              <a:t>")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	     print("=" * 25)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           else </a:t>
            </a:r>
            <a:r>
              <a:rPr lang="en-US" altLang="ko-KR" sz="2000" dirty="0">
                <a:solidFill>
                  <a:srgbClr val="FF6600"/>
                </a:solidFill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                count = count + 1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2000" dirty="0"/>
              <a:t>                print("</a:t>
            </a:r>
            <a:r>
              <a:rPr lang="ko-KR" altLang="en-US" sz="2000" dirty="0"/>
              <a:t>다음</a:t>
            </a:r>
            <a:r>
              <a:rPr lang="en-US" altLang="ko-KR" sz="2000" dirty="0"/>
              <a:t> </a:t>
            </a:r>
            <a:r>
              <a:rPr lang="ko-KR" altLang="en-US" sz="2000" dirty="0"/>
              <a:t>단계가 실행됩니다</a:t>
            </a:r>
            <a:r>
              <a:rPr lang="en-US" altLang="ko-KR" sz="2000" dirty="0"/>
              <a:t>")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1680210" y="2442494"/>
            <a:ext cx="5172765" cy="1623570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680211" y="4827261"/>
            <a:ext cx="5172765" cy="969026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왼쪽 화살표 설명선 25"/>
          <p:cNvSpPr/>
          <p:nvPr/>
        </p:nvSpPr>
        <p:spPr>
          <a:xfrm>
            <a:off x="3306622" y="2049319"/>
            <a:ext cx="581890" cy="314037"/>
          </a:xfrm>
          <a:prstGeom prst="leftArrowCallou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왼쪽 화살표 설명선 26"/>
          <p:cNvSpPr/>
          <p:nvPr/>
        </p:nvSpPr>
        <p:spPr>
          <a:xfrm>
            <a:off x="2256786" y="4492017"/>
            <a:ext cx="581890" cy="314037"/>
          </a:xfrm>
          <a:prstGeom prst="leftArrowCallou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922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If ~ else</a:t>
            </a:r>
            <a:r>
              <a:rPr lang="ko-KR" altLang="en-US"/>
              <a:t>문</a:t>
            </a:r>
            <a:endParaRPr lang="ko-KR" altLang="en-US" dirty="0"/>
          </a:p>
        </p:txBody>
      </p:sp>
      <p:sp>
        <p:nvSpPr>
          <p:cNvPr id="23" name="내용 개체 틀 2"/>
          <p:cNvSpPr txBox="1">
            <a:spLocks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800" dirty="0"/>
          </a:p>
          <a:p>
            <a:endParaRPr lang="en-US" altLang="ko-KR" sz="1800" dirty="0"/>
          </a:p>
          <a:p>
            <a:pPr lvl="2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r>
              <a:rPr lang="en-US" altLang="ko-KR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x</a:t>
            </a:r>
            <a:r>
              <a:rPr lang="ko-KR" altLang="en-US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</a:t>
            </a:r>
            <a:r>
              <a:rPr lang="en-US" altLang="ko-KR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</a:t>
            </a:r>
            <a:r>
              <a:rPr lang="ko-KR" altLang="en-US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 나누었을 때</a:t>
            </a:r>
            <a:r>
              <a:rPr lang="en-US" altLang="ko-KR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나머지가 </a:t>
            </a:r>
            <a:r>
              <a:rPr lang="en-US" altLang="ko-KR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</a:t>
            </a:r>
            <a:r>
              <a:rPr lang="ko-KR" altLang="en-US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이라면 </a:t>
            </a:r>
            <a:r>
              <a:rPr lang="en-US" altLang="ko-KR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x</a:t>
            </a:r>
            <a:r>
              <a:rPr lang="ko-KR" altLang="en-US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는 짝수</a:t>
            </a:r>
            <a:endParaRPr lang="en-US" altLang="ko-KR" sz="18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2"/>
            <a:r>
              <a:rPr lang="ko-KR" altLang="en-US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프로그램은 화면에 짝수</a:t>
            </a:r>
            <a:r>
              <a:rPr lang="en-US" altLang="ko-KR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(even)</a:t>
            </a:r>
            <a:r>
              <a:rPr lang="ko-KR" altLang="en-US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라고 출력된다</a:t>
            </a:r>
            <a:endParaRPr lang="en-US" altLang="ko-KR" sz="18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1"/>
            <a:r>
              <a:rPr lang="en-US" altLang="ko-KR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x</a:t>
            </a:r>
            <a:r>
              <a:rPr lang="ko-KR" altLang="en-US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 기억하는 값이 홀수 라면</a:t>
            </a:r>
            <a:endParaRPr lang="en-US" altLang="ko-KR" sz="18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2"/>
            <a:r>
              <a:rPr lang="en-US" altLang="ko-KR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x</a:t>
            </a:r>
            <a:r>
              <a:rPr lang="ko-KR" altLang="en-US" sz="18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를 </a:t>
            </a:r>
            <a:r>
              <a:rPr lang="en-US" altLang="ko-KR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</a:t>
            </a:r>
            <a:r>
              <a:rPr lang="ko-KR" altLang="en-US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 나누었을 때</a:t>
            </a:r>
            <a:r>
              <a:rPr lang="en-US" altLang="ko-KR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나머지는 </a:t>
            </a:r>
            <a:r>
              <a:rPr lang="en-US" altLang="ko-KR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</a:t>
            </a:r>
            <a:r>
              <a:rPr lang="ko-KR" altLang="en-US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이기 때문에 조건은 거짓이다</a:t>
            </a:r>
            <a:endParaRPr lang="en-US" altLang="ko-KR" sz="18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2"/>
            <a:r>
              <a:rPr lang="ko-KR" altLang="en-US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화면에 홀수</a:t>
            </a:r>
            <a:r>
              <a:rPr lang="en-US" altLang="ko-KR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(odd)</a:t>
            </a:r>
            <a:r>
              <a:rPr lang="ko-KR" altLang="en-US" sz="18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라고 출력된다</a:t>
            </a:r>
            <a:endParaRPr lang="en-US" altLang="ko-KR" sz="18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1"/>
            <a:r>
              <a:rPr lang="en-US" altLang="ko-KR" sz="1800" dirty="0">
                <a:solidFill>
                  <a:srgbClr val="FF66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else </a:t>
            </a:r>
            <a:r>
              <a:rPr lang="ko-KR" altLang="en-US" sz="1800" dirty="0">
                <a:solidFill>
                  <a:srgbClr val="FF66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뒤에도 반드시 콜론</a:t>
            </a:r>
            <a:r>
              <a:rPr lang="en-US" altLang="ko-KR" sz="1800" dirty="0">
                <a:solidFill>
                  <a:srgbClr val="FF66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en-US" altLang="ko-KR" sz="1800" dirty="0">
                <a:solidFill>
                  <a:srgbClr val="FF66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:) </a:t>
            </a:r>
            <a:r>
              <a:rPr lang="ko-KR" altLang="en-US" sz="1800" dirty="0">
                <a:solidFill>
                  <a:srgbClr val="FF66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  <a:sym typeface="Wingdings" panose="05000000000000000000" pitchFamily="2" charset="2"/>
              </a:rPr>
              <a:t>입력해야 한다</a:t>
            </a:r>
            <a:endParaRPr lang="en-US" altLang="ko-KR" sz="1800" dirty="0">
              <a:solidFill>
                <a:srgbClr val="FF66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4" name="AutoShape 6"/>
          <p:cNvSpPr>
            <a:spLocks noChangeArrowheads="1"/>
          </p:cNvSpPr>
          <p:nvPr/>
        </p:nvSpPr>
        <p:spPr bwMode="auto">
          <a:xfrm>
            <a:off x="1150748" y="1688945"/>
            <a:ext cx="2843116" cy="1523786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1240395" y="1781716"/>
            <a:ext cx="296073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dirty="0">
                <a:ea typeface="맑은 고딕" panose="020B0503020000020004" pitchFamily="50" charset="-127"/>
              </a:rPr>
              <a:t>if x%2 == 0 :</a:t>
            </a:r>
          </a:p>
          <a:p>
            <a:r>
              <a:rPr lang="en-US" altLang="ko-KR" dirty="0">
                <a:ea typeface="맑은 고딕" panose="020B0503020000020004" pitchFamily="50" charset="-127"/>
              </a:rPr>
              <a:t>   print( x, "is even“)</a:t>
            </a:r>
          </a:p>
          <a:p>
            <a:r>
              <a:rPr lang="en-US" altLang="ko-KR" dirty="0">
                <a:ea typeface="맑은 고딕" panose="020B0503020000020004" pitchFamily="50" charset="-127"/>
              </a:rPr>
              <a:t>else :</a:t>
            </a:r>
          </a:p>
          <a:p>
            <a:r>
              <a:rPr lang="en-US" altLang="ko-KR" dirty="0">
                <a:ea typeface="맑은 고딕" panose="020B0503020000020004" pitchFamily="50" charset="-127"/>
              </a:rPr>
              <a:t>   print( x, "is odd“)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128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If ~ else</a:t>
            </a:r>
            <a:r>
              <a:rPr lang="ko-KR" altLang="en-US" dirty="0"/>
              <a:t>문 예제</a:t>
            </a: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EFFAA56F-35DF-4245-A636-E02AC45D4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395" y="1923764"/>
            <a:ext cx="5056218" cy="2414757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F68E3FAF-2779-954C-B825-919D800CD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395" y="2172222"/>
            <a:ext cx="748720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indent="209550" eaLnBrk="0" latinLnBrk="0" hangingPunct="0"/>
            <a:r>
              <a:rPr lang="en" altLang="ko-Kore-KR" sz="1600" dirty="0">
                <a:ea typeface="+mj-ea"/>
              </a:rPr>
              <a:t>x = 6 </a:t>
            </a:r>
          </a:p>
          <a:p>
            <a:pPr lvl="0" indent="209550" eaLnBrk="0" latinLnBrk="0" hangingPunct="0"/>
            <a:endParaRPr lang="en" altLang="ko-Kore-KR" sz="1600" dirty="0">
              <a:ea typeface="+mj-ea"/>
            </a:endParaRPr>
          </a:p>
          <a:p>
            <a:pPr lvl="0" indent="209550" eaLnBrk="0" latinLnBrk="0" hangingPunct="0"/>
            <a:r>
              <a:rPr lang="en" altLang="ko-Kore-KR" sz="1600" dirty="0">
                <a:ea typeface="+mj-ea"/>
              </a:rPr>
              <a:t>if x &gt;= 10: </a:t>
            </a:r>
          </a:p>
          <a:p>
            <a:pPr lvl="0" indent="209550" eaLnBrk="0" latinLnBrk="0" hangingPunct="0"/>
            <a:r>
              <a:rPr lang="en" altLang="ko-Kore-KR" sz="1600" dirty="0">
                <a:ea typeface="+mj-ea"/>
              </a:rPr>
              <a:t>        print(‘x</a:t>
            </a:r>
            <a:r>
              <a:rPr lang="ko-KR" altLang="en-US" sz="1600" dirty="0">
                <a:ea typeface="+mj-ea"/>
              </a:rPr>
              <a:t>는 </a:t>
            </a:r>
            <a:r>
              <a:rPr lang="en-US" altLang="ko-KR" sz="1600" dirty="0">
                <a:ea typeface="+mj-ea"/>
              </a:rPr>
              <a:t>10</a:t>
            </a:r>
            <a:r>
              <a:rPr lang="ko-KR" altLang="en-US" sz="1600" dirty="0">
                <a:ea typeface="+mj-ea"/>
              </a:rPr>
              <a:t>보다 크거나 같습니다</a:t>
            </a:r>
            <a:r>
              <a:rPr lang="en-US" altLang="ko-KR" sz="1600" dirty="0">
                <a:ea typeface="+mj-ea"/>
              </a:rPr>
              <a:t>.’) </a:t>
            </a:r>
          </a:p>
          <a:p>
            <a:pPr lvl="0" indent="209550" eaLnBrk="0" latinLnBrk="0" hangingPunct="0"/>
            <a:r>
              <a:rPr lang="en" altLang="ko-Kore-KR" sz="1600" dirty="0">
                <a:ea typeface="+mj-ea"/>
              </a:rPr>
              <a:t>else:</a:t>
            </a:r>
          </a:p>
          <a:p>
            <a:pPr lvl="0" indent="209550" eaLnBrk="0" latinLnBrk="0" hangingPunct="0"/>
            <a:r>
              <a:rPr lang="en" altLang="ko-Kore-KR" sz="1600" dirty="0">
                <a:ea typeface="+mj-ea"/>
              </a:rPr>
              <a:t>       print(</a:t>
            </a:r>
            <a:r>
              <a:rPr lang="en-US" altLang="ko-KR" sz="1600" dirty="0">
                <a:ea typeface="+mj-ea"/>
              </a:rPr>
              <a:t>‘x</a:t>
            </a:r>
            <a:r>
              <a:rPr lang="ko-KR" altLang="en-US" sz="1600" dirty="0">
                <a:ea typeface="+mj-ea"/>
              </a:rPr>
              <a:t>는 </a:t>
            </a:r>
            <a:r>
              <a:rPr lang="en-US" altLang="ko-KR" sz="1600" dirty="0">
                <a:ea typeface="+mj-ea"/>
              </a:rPr>
              <a:t>10</a:t>
            </a:r>
            <a:r>
              <a:rPr lang="ko-KR" altLang="en-US" sz="1600" dirty="0">
                <a:ea typeface="+mj-ea"/>
              </a:rPr>
              <a:t>보다 크지 않습니다</a:t>
            </a:r>
            <a:r>
              <a:rPr lang="en-US" altLang="ko-KR" sz="1600" dirty="0">
                <a:ea typeface="+mj-ea"/>
              </a:rPr>
              <a:t>.')</a:t>
            </a:r>
            <a:endParaRPr kumimoji="0" lang="en-US" altLang="ko-KR" sz="1600" dirty="0">
              <a:ea typeface="+mj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EA34431-EFB4-1340-900B-24589B6C48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477" y="4458610"/>
            <a:ext cx="3482508" cy="78414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878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 ~ else</a:t>
            </a:r>
            <a:r>
              <a:rPr lang="ko-KR" altLang="en-US" dirty="0"/>
              <a:t>문 예제</a:t>
            </a:r>
            <a:r>
              <a:rPr lang="en-US" altLang="ko-KR" dirty="0"/>
              <a:t> 2</a:t>
            </a:r>
            <a:endParaRPr lang="ko-KR" altLang="en-US" dirty="0"/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E5C0E6BD-4B78-9C42-95E1-4F3E948FF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6491" y="2221621"/>
            <a:ext cx="4903009" cy="3074279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B873900-6316-DB4A-9C68-B6AF168F5E3B}"/>
              </a:ext>
            </a:extLst>
          </p:cNvPr>
          <p:cNvSpPr/>
          <p:nvPr/>
        </p:nvSpPr>
        <p:spPr>
          <a:xfrm>
            <a:off x="1327778" y="2450709"/>
            <a:ext cx="4572000" cy="261610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indent="209550" eaLnBrk="0" latinLnBrk="0" hangingPunct="0"/>
            <a:r>
              <a:rPr lang="en" altLang="ko-Kore-KR" sz="1600" dirty="0" err="1"/>
              <a:t>bloodType</a:t>
            </a:r>
            <a:r>
              <a:rPr lang="en" altLang="ko-Kore-KR" sz="1600" dirty="0"/>
              <a:t>='A'</a:t>
            </a:r>
          </a:p>
          <a:p>
            <a:pPr lvl="0" indent="209550" eaLnBrk="0" latinLnBrk="0" hangingPunct="0"/>
            <a:endParaRPr lang="en" altLang="ko-Kore-KR" sz="1600" dirty="0"/>
          </a:p>
          <a:p>
            <a:pPr lvl="0" indent="209550" eaLnBrk="0" latinLnBrk="0" hangingPunct="0"/>
            <a:r>
              <a:rPr lang="en" altLang="ko-Kore-KR" sz="1600" dirty="0"/>
              <a:t>if </a:t>
            </a:r>
            <a:r>
              <a:rPr lang="en" altLang="ko-Kore-KR" sz="1600" dirty="0" err="1"/>
              <a:t>bloodType</a:t>
            </a:r>
            <a:r>
              <a:rPr lang="en" altLang="ko-Kore-KR" sz="1600" dirty="0"/>
              <a:t> == 'A': </a:t>
            </a:r>
          </a:p>
          <a:p>
            <a:pPr lvl="0" indent="209550" eaLnBrk="0" latinLnBrk="0" hangingPunct="0"/>
            <a:endParaRPr lang="en" altLang="ko-Kore-KR" sz="1600" dirty="0"/>
          </a:p>
          <a:p>
            <a:pPr lvl="0" indent="209550" eaLnBrk="0" latinLnBrk="0" hangingPunct="0"/>
            <a:r>
              <a:rPr lang="en" altLang="ko-Kore-KR" sz="1600" dirty="0"/>
              <a:t>    print('A</a:t>
            </a:r>
            <a:r>
              <a:rPr lang="ko-KR" altLang="en-US" sz="1600" dirty="0"/>
              <a:t>형 입니다</a:t>
            </a:r>
            <a:r>
              <a:rPr lang="en-US" altLang="ko-KR" sz="1600" dirty="0"/>
              <a:t>.') </a:t>
            </a:r>
          </a:p>
          <a:p>
            <a:pPr lvl="0" indent="209550" eaLnBrk="0" latinLnBrk="0" hangingPunct="0"/>
            <a:endParaRPr lang="en-US" altLang="ko-KR" sz="1600" dirty="0"/>
          </a:p>
          <a:p>
            <a:pPr lvl="0" indent="209550" eaLnBrk="0" latinLnBrk="0" hangingPunct="0"/>
            <a:r>
              <a:rPr lang="en" altLang="ko-Kore-KR" sz="1600" dirty="0"/>
              <a:t>else:</a:t>
            </a:r>
          </a:p>
          <a:p>
            <a:pPr lvl="0" indent="209550" eaLnBrk="0" latinLnBrk="0" hangingPunct="0"/>
            <a:endParaRPr lang="en" altLang="ko-Kore-KR" sz="1600" dirty="0"/>
          </a:p>
          <a:p>
            <a:pPr lvl="0" indent="209550" eaLnBrk="0" latinLnBrk="0" hangingPunct="0"/>
            <a:r>
              <a:rPr lang="en" altLang="ko-Kore-KR" sz="1600" dirty="0"/>
              <a:t>    print('A</a:t>
            </a:r>
            <a:r>
              <a:rPr lang="ko-KR" altLang="en-US" sz="1600" dirty="0"/>
              <a:t>형이 아닙니다</a:t>
            </a:r>
            <a:r>
              <a:rPr lang="en-US" altLang="ko-KR" sz="1600" dirty="0"/>
              <a:t>.')</a:t>
            </a:r>
          </a:p>
          <a:p>
            <a:pPr lvl="0" indent="209550" eaLnBrk="0" latinLnBrk="0" hangingPunct="0"/>
            <a:endParaRPr lang="en-US" altLang="ko-KR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0ECC9EA-66E1-924C-9914-73664328A6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509" y="4793421"/>
            <a:ext cx="1600200" cy="68243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485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 ~ else</a:t>
            </a:r>
            <a:r>
              <a:rPr lang="ko-KR" altLang="en-US" dirty="0"/>
              <a:t>문 예제</a:t>
            </a:r>
            <a:r>
              <a:rPr lang="en-US" altLang="ko-KR" dirty="0"/>
              <a:t> 3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E5C0E6BD-4B78-9C42-95E1-4F3E948FF5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6491" y="2221621"/>
            <a:ext cx="4903009" cy="3074279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B873900-6316-DB4A-9C68-B6AF168F5E3B}"/>
              </a:ext>
            </a:extLst>
          </p:cNvPr>
          <p:cNvSpPr/>
          <p:nvPr/>
        </p:nvSpPr>
        <p:spPr>
          <a:xfrm>
            <a:off x="1353169" y="2481487"/>
            <a:ext cx="4572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indent="209550" eaLnBrk="0" latinLnBrk="0" hangingPunct="0"/>
            <a:r>
              <a:rPr lang="en" altLang="ko-Kore-KR" sz="1600" dirty="0"/>
              <a:t>height=float(input("</a:t>
            </a:r>
            <a:r>
              <a:rPr lang="ko-KR" altLang="en-US" sz="1600" dirty="0"/>
              <a:t>키를 </a:t>
            </a:r>
            <a:r>
              <a:rPr lang="ko-KR" altLang="en-US" sz="1600" dirty="0" err="1"/>
              <a:t>입력하시오</a:t>
            </a:r>
            <a:r>
              <a:rPr lang="ko-KR" altLang="en-US" sz="1600" dirty="0"/>
              <a:t> </a:t>
            </a:r>
            <a:r>
              <a:rPr lang="en-US" altLang="ko-KR" sz="1600" dirty="0"/>
              <a:t>: "))</a:t>
            </a:r>
          </a:p>
          <a:p>
            <a:pPr lvl="0" indent="209550" eaLnBrk="0" latinLnBrk="0" hangingPunct="0"/>
            <a:endParaRPr lang="en-US" altLang="ko-KR" sz="1600" dirty="0"/>
          </a:p>
          <a:p>
            <a:pPr lvl="0" indent="209550" eaLnBrk="0" latinLnBrk="0" hangingPunct="0"/>
            <a:r>
              <a:rPr lang="en" altLang="ko-Kore-KR" sz="1600" dirty="0"/>
              <a:t>if height &lt;155.5: </a:t>
            </a:r>
          </a:p>
          <a:p>
            <a:pPr lvl="0" indent="209550" eaLnBrk="0" latinLnBrk="0" hangingPunct="0"/>
            <a:r>
              <a:rPr lang="en" altLang="ko-Kore-KR" sz="1600" dirty="0"/>
              <a:t>    print("</a:t>
            </a:r>
            <a:r>
              <a:rPr lang="ko-KR" altLang="en-US" sz="1600" dirty="0"/>
              <a:t>놀이기구 탑승 불가입니다</a:t>
            </a:r>
            <a:r>
              <a:rPr lang="en-US" altLang="ko-KR" sz="1600" dirty="0"/>
              <a:t>") </a:t>
            </a:r>
          </a:p>
          <a:p>
            <a:pPr lvl="0" indent="209550" eaLnBrk="0" latinLnBrk="0" hangingPunct="0"/>
            <a:endParaRPr lang="en-US" altLang="ko-KR" sz="1600" dirty="0"/>
          </a:p>
          <a:p>
            <a:pPr lvl="0" indent="209550" eaLnBrk="0" latinLnBrk="0" hangingPunct="0"/>
            <a:r>
              <a:rPr lang="en" altLang="ko-Kore-KR" sz="1600" dirty="0"/>
              <a:t>else:</a:t>
            </a:r>
          </a:p>
          <a:p>
            <a:pPr lvl="0" indent="209550" eaLnBrk="0" latinLnBrk="0" hangingPunct="0"/>
            <a:r>
              <a:rPr lang="en" altLang="ko-Kore-KR" sz="1600" dirty="0"/>
              <a:t>    print("</a:t>
            </a:r>
            <a:r>
              <a:rPr lang="ko-KR" altLang="en-US" sz="1600" dirty="0"/>
              <a:t>놀이기구 탑승 가능입니다</a:t>
            </a:r>
            <a:r>
              <a:rPr lang="en-US" altLang="ko-KR" sz="1600" dirty="0"/>
              <a:t>") </a:t>
            </a:r>
          </a:p>
          <a:p>
            <a:pPr lvl="0" indent="209550" eaLnBrk="0" latinLnBrk="0" hangingPunct="0"/>
            <a:endParaRPr lang="en-US" altLang="ko-KR" sz="1600" dirty="0"/>
          </a:p>
          <a:p>
            <a:pPr lvl="0" indent="209550" eaLnBrk="0" latinLnBrk="0" hangingPunct="0"/>
            <a:endParaRPr lang="en-US" altLang="ko-KR" sz="1600" dirty="0"/>
          </a:p>
          <a:p>
            <a:pPr lvl="0" indent="209550" eaLnBrk="0" latinLnBrk="0" hangingPunct="0"/>
            <a:endParaRPr lang="en-US" altLang="ko-KR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04E72EE-DDA5-D145-BCB3-D99F1556F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0063" y="4829044"/>
            <a:ext cx="3290220" cy="93371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64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조건문</a:t>
            </a:r>
            <a:r>
              <a:rPr lang="ko-KR" altLang="en-US" dirty="0"/>
              <a:t> 예제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1064983" y="1495196"/>
            <a:ext cx="4542552" cy="5099894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163305" y="1620389"/>
            <a:ext cx="4542552" cy="461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lvl="0" indent="209550" eaLnBrk="0" latinLnBrk="0" hangingPunct="0"/>
            <a:r>
              <a:rPr kumimoji="0" lang="en-US" altLang="ko-KR" sz="14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# if</a:t>
            </a:r>
            <a:r>
              <a:rPr kumimoji="0" lang="ko-KR" altLang="en-US" sz="14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 문 예제에서 사용될 변수</a:t>
            </a:r>
            <a:endParaRPr kumimoji="0" lang="en-US" altLang="ko-KR" sz="1400" dirty="0">
              <a:ea typeface="맑은 고딕" panose="020B0503020000020004" pitchFamily="50" charset="-127"/>
            </a:endParaRPr>
          </a:p>
          <a:p>
            <a:pPr lvl="0" indent="209550" eaLnBrk="0" latinLnBrk="0" hangingPunct="0"/>
            <a:r>
              <a:rPr kumimoji="0" lang="en-US" altLang="ko-KR" sz="14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a =</a:t>
            </a:r>
            <a:r>
              <a:rPr kumimoji="0" lang="en-US" altLang="ko-KR" sz="1400" dirty="0">
                <a:solidFill>
                  <a:srgbClr val="000000"/>
                </a:solidFill>
                <a:ea typeface="맑은 고딕" panose="020B0503020000020004" pitchFamily="50" charset="-127"/>
                <a:cs typeface="굴림" panose="020B0600000101010101" pitchFamily="50" charset="-127"/>
              </a:rPr>
              <a:t> </a:t>
            </a:r>
            <a:r>
              <a:rPr kumimoji="0" lang="en-US" altLang="ko-KR" sz="14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4</a:t>
            </a:r>
            <a:endParaRPr kumimoji="0" lang="en-US" altLang="ko-KR" sz="1400" dirty="0">
              <a:ea typeface="맑은 고딕" panose="020B0503020000020004" pitchFamily="50" charset="-127"/>
            </a:endParaRPr>
          </a:p>
          <a:p>
            <a:pPr lvl="0" indent="209550" eaLnBrk="0" latinLnBrk="0" hangingPunct="0"/>
            <a:r>
              <a:rPr kumimoji="0" lang="en-US" altLang="ko-KR" sz="14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b =</a:t>
            </a:r>
            <a:r>
              <a:rPr kumimoji="0" lang="en-US" altLang="ko-KR" sz="1400" dirty="0">
                <a:solidFill>
                  <a:srgbClr val="000000"/>
                </a:solidFill>
                <a:ea typeface="맑은 고딕" panose="020B0503020000020004" pitchFamily="50" charset="-127"/>
                <a:cs typeface="굴림" panose="020B0600000101010101" pitchFamily="50" charset="-127"/>
              </a:rPr>
              <a:t> </a:t>
            </a:r>
            <a:r>
              <a:rPr kumimoji="0" lang="en-US" altLang="ko-KR" sz="14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5</a:t>
            </a:r>
            <a:endParaRPr kumimoji="0" lang="en-US" altLang="ko-KR" sz="1400" dirty="0">
              <a:ea typeface="맑은 고딕" panose="020B0503020000020004" pitchFamily="50" charset="-127"/>
            </a:endParaRPr>
          </a:p>
          <a:p>
            <a:pPr lvl="0" indent="209550" eaLnBrk="0" latinLnBrk="0" hangingPunct="0"/>
            <a:r>
              <a:rPr kumimoji="0" lang="en-US" altLang="ko-KR" sz="14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c =</a:t>
            </a:r>
            <a:r>
              <a:rPr kumimoji="0" lang="en-US" altLang="ko-KR" sz="1400" dirty="0">
                <a:solidFill>
                  <a:srgbClr val="000000"/>
                </a:solidFill>
                <a:ea typeface="맑은 고딕" panose="020B0503020000020004" pitchFamily="50" charset="-127"/>
                <a:cs typeface="굴림" panose="020B0600000101010101" pitchFamily="50" charset="-127"/>
              </a:rPr>
              <a:t> </a:t>
            </a:r>
            <a:r>
              <a:rPr kumimoji="0" lang="en-US" altLang="ko-KR" sz="14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6</a:t>
            </a:r>
          </a:p>
          <a:p>
            <a:pPr lvl="0" indent="209550" eaLnBrk="0" latinLnBrk="0" hangingPunct="0"/>
            <a:endParaRPr kumimoji="0" lang="en-US" altLang="ko-KR" sz="1400" dirty="0">
              <a:ea typeface="맑은 고딕" panose="020B0503020000020004" pitchFamily="50" charset="-127"/>
            </a:endParaRPr>
          </a:p>
          <a:p>
            <a:pPr lvl="0" indent="209550" eaLnBrk="0" latinLnBrk="0" hangingPunct="0"/>
            <a:r>
              <a:rPr kumimoji="0" lang="en-US" altLang="ko-KR" sz="14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# </a:t>
            </a:r>
            <a:r>
              <a:rPr kumimoji="0" lang="ko-KR" altLang="en-US" sz="14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기본 비교</a:t>
            </a:r>
            <a:endParaRPr kumimoji="0" lang="en-US" altLang="ko-KR" sz="1400" dirty="0">
              <a:ea typeface="맑은 고딕" panose="020B0503020000020004" pitchFamily="50" charset="-127"/>
            </a:endParaRPr>
          </a:p>
          <a:p>
            <a:pPr lvl="0" indent="209550" eaLnBrk="0" latinLnBrk="0" hangingPunct="0"/>
            <a:r>
              <a:rPr kumimoji="0" lang="en-US" altLang="ko-KR" sz="14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if</a:t>
            </a:r>
            <a:r>
              <a:rPr kumimoji="0" lang="en-US" altLang="ko-KR" sz="1400" dirty="0">
                <a:solidFill>
                  <a:srgbClr val="000000"/>
                </a:solidFill>
                <a:ea typeface="맑은 고딕" panose="020B0503020000020004" pitchFamily="50" charset="-127"/>
                <a:cs typeface="굴림" panose="020B0600000101010101" pitchFamily="50" charset="-127"/>
              </a:rPr>
              <a:t> </a:t>
            </a:r>
            <a:r>
              <a:rPr kumimoji="0" lang="en-US" altLang="ko-KR" sz="14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a &lt; b : </a:t>
            </a:r>
            <a:endParaRPr kumimoji="0" lang="en-US" altLang="ko-KR" sz="1400" dirty="0">
              <a:ea typeface="맑은 고딕" panose="020B0503020000020004" pitchFamily="50" charset="-127"/>
            </a:endParaRPr>
          </a:p>
          <a:p>
            <a:pPr lvl="0" indent="209550" eaLnBrk="0" latinLnBrk="0" hangingPunct="0"/>
            <a:r>
              <a:rPr kumimoji="0" lang="en-US" altLang="ko-KR" sz="14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    print(＂a is less than b＂) </a:t>
            </a:r>
          </a:p>
          <a:p>
            <a:pPr lvl="0" indent="209550" eaLnBrk="0" latinLnBrk="0" hangingPunct="0"/>
            <a:endParaRPr kumimoji="0" lang="en-US" altLang="ko-KR" sz="1400" dirty="0">
              <a:ea typeface="맑은 고딕" panose="020B0503020000020004" pitchFamily="50" charset="-127"/>
            </a:endParaRPr>
          </a:p>
          <a:p>
            <a:pPr lvl="0" indent="209550" eaLnBrk="0" latinLnBrk="0" hangingPunct="0"/>
            <a:r>
              <a:rPr kumimoji="0" lang="en-US" altLang="ko-KR" sz="14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if</a:t>
            </a:r>
            <a:r>
              <a:rPr kumimoji="0" lang="en-US" altLang="ko-KR" sz="1400" dirty="0">
                <a:solidFill>
                  <a:srgbClr val="000000"/>
                </a:solidFill>
                <a:ea typeface="맑은 고딕" panose="020B0503020000020004" pitchFamily="50" charset="-127"/>
                <a:cs typeface="굴림" panose="020B0600000101010101" pitchFamily="50" charset="-127"/>
              </a:rPr>
              <a:t> </a:t>
            </a:r>
            <a:r>
              <a:rPr kumimoji="0" lang="en-US" altLang="ko-KR" sz="14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a &gt; b : </a:t>
            </a:r>
            <a:endParaRPr kumimoji="0" lang="en-US" altLang="ko-KR" sz="1400" dirty="0">
              <a:ea typeface="맑은 고딕" panose="020B0503020000020004" pitchFamily="50" charset="-127"/>
            </a:endParaRPr>
          </a:p>
          <a:p>
            <a:pPr lvl="0" indent="209550" eaLnBrk="0" latinLnBrk="0" hangingPunct="0"/>
            <a:r>
              <a:rPr kumimoji="0" lang="en-US" altLang="ko-KR" sz="14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    print(＂a is greater than b＂) </a:t>
            </a:r>
          </a:p>
          <a:p>
            <a:pPr lvl="0" indent="209550" eaLnBrk="0" latinLnBrk="0" hangingPunct="0"/>
            <a:endParaRPr kumimoji="0" lang="en-US" altLang="ko-KR" sz="1400" dirty="0">
              <a:ea typeface="맑은 고딕" panose="020B0503020000020004" pitchFamily="50" charset="-127"/>
            </a:endParaRPr>
          </a:p>
          <a:p>
            <a:pPr lvl="0" indent="209550" eaLnBrk="0" latinLnBrk="0" hangingPunct="0"/>
            <a:r>
              <a:rPr kumimoji="0" lang="en-US" altLang="ko-KR" sz="14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if</a:t>
            </a:r>
            <a:r>
              <a:rPr kumimoji="0" lang="en-US" altLang="ko-KR" sz="1400" dirty="0">
                <a:solidFill>
                  <a:srgbClr val="000000"/>
                </a:solidFill>
                <a:ea typeface="맑은 고딕" panose="020B0503020000020004" pitchFamily="50" charset="-127"/>
                <a:cs typeface="굴림" panose="020B0600000101010101" pitchFamily="50" charset="-127"/>
              </a:rPr>
              <a:t> </a:t>
            </a:r>
            <a:r>
              <a:rPr kumimoji="0" lang="en-US" altLang="ko-KR" sz="14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a &lt;=</a:t>
            </a:r>
            <a:r>
              <a:rPr kumimoji="0" lang="en-US" altLang="ko-KR" sz="1400" dirty="0">
                <a:solidFill>
                  <a:srgbClr val="000000"/>
                </a:solidFill>
                <a:ea typeface="맑은 고딕" panose="020B0503020000020004" pitchFamily="50" charset="-127"/>
                <a:cs typeface="굴림" panose="020B0600000101010101" pitchFamily="50" charset="-127"/>
              </a:rPr>
              <a:t> </a:t>
            </a:r>
            <a:r>
              <a:rPr kumimoji="0" lang="en-US" altLang="ko-KR" sz="14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b : </a:t>
            </a:r>
            <a:endParaRPr kumimoji="0" lang="en-US" altLang="ko-KR" sz="1400" dirty="0">
              <a:ea typeface="맑은 고딕" panose="020B0503020000020004" pitchFamily="50" charset="-127"/>
            </a:endParaRPr>
          </a:p>
          <a:p>
            <a:pPr lvl="0" indent="209550" eaLnBrk="0" latinLnBrk="0" hangingPunct="0"/>
            <a:r>
              <a:rPr kumimoji="0" lang="en-US" altLang="ko-KR" sz="14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    print(＂a is less than or equal to b＂) </a:t>
            </a:r>
          </a:p>
          <a:p>
            <a:pPr lvl="0" indent="209550" eaLnBrk="0" latinLnBrk="0" hangingPunct="0"/>
            <a:r>
              <a:rPr kumimoji="0" lang="en-US" altLang="ko-KR" sz="14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else :</a:t>
            </a:r>
          </a:p>
          <a:p>
            <a:pPr indent="209550" eaLnBrk="0" latinLnBrk="0" hangingPunct="0"/>
            <a:r>
              <a:rPr kumimoji="0" lang="en-US" altLang="ko-KR" sz="14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    print(＂a is greater than b＂) </a:t>
            </a:r>
          </a:p>
          <a:p>
            <a:pPr lvl="0" indent="209550" eaLnBrk="0" latinLnBrk="0" hangingPunct="0"/>
            <a:endParaRPr kumimoji="0" lang="en-US" altLang="ko-KR" sz="1400" dirty="0">
              <a:ea typeface="맑은 고딕" panose="020B0503020000020004" pitchFamily="50" charset="-127"/>
            </a:endParaRPr>
          </a:p>
          <a:p>
            <a:pPr lvl="0" indent="209550" eaLnBrk="0" latinLnBrk="0" hangingPunct="0"/>
            <a:r>
              <a:rPr kumimoji="0" lang="en-US" altLang="ko-KR" sz="14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if</a:t>
            </a:r>
            <a:r>
              <a:rPr kumimoji="0" lang="en-US" altLang="ko-KR" sz="1400" dirty="0">
                <a:solidFill>
                  <a:srgbClr val="000000"/>
                </a:solidFill>
                <a:ea typeface="맑은 고딕" panose="020B0503020000020004" pitchFamily="50" charset="-127"/>
                <a:cs typeface="굴림" panose="020B0600000101010101" pitchFamily="50" charset="-127"/>
              </a:rPr>
              <a:t> </a:t>
            </a:r>
            <a:r>
              <a:rPr kumimoji="0" lang="en-US" altLang="ko-KR" sz="14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a ==</a:t>
            </a:r>
            <a:r>
              <a:rPr kumimoji="0" lang="en-US" altLang="ko-KR" sz="1400" dirty="0">
                <a:solidFill>
                  <a:srgbClr val="000000"/>
                </a:solidFill>
                <a:ea typeface="맑은 고딕" panose="020B0503020000020004" pitchFamily="50" charset="-127"/>
                <a:cs typeface="굴림" panose="020B0600000101010101" pitchFamily="50" charset="-127"/>
              </a:rPr>
              <a:t> </a:t>
            </a:r>
            <a:r>
              <a:rPr kumimoji="0" lang="en-US" altLang="ko-KR" sz="14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b : </a:t>
            </a:r>
            <a:endParaRPr kumimoji="0" lang="en-US" altLang="ko-KR" sz="1400" dirty="0">
              <a:ea typeface="맑은 고딕" panose="020B0503020000020004" pitchFamily="50" charset="-127"/>
            </a:endParaRPr>
          </a:p>
          <a:p>
            <a:pPr lvl="0" indent="209550" eaLnBrk="0" latinLnBrk="0" hangingPunct="0"/>
            <a:r>
              <a:rPr kumimoji="0" lang="en-US" altLang="ko-KR" sz="14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    print("a is equal to b") </a:t>
            </a:r>
          </a:p>
          <a:p>
            <a:pPr lvl="0" indent="209550" eaLnBrk="0" latinLnBrk="0" hangingPunct="0"/>
            <a:r>
              <a:rPr kumimoji="0" lang="en-US" altLang="ko-KR" sz="1400" dirty="0">
                <a:ea typeface="맑은 고딕" panose="020B0503020000020004" pitchFamily="50" charset="-127"/>
              </a:rPr>
              <a:t>else :</a:t>
            </a:r>
          </a:p>
          <a:p>
            <a:pPr indent="209550" eaLnBrk="0" latinLnBrk="0" hangingPunct="0"/>
            <a:r>
              <a:rPr kumimoji="0" lang="en-US" altLang="ko-KR" sz="1400" dirty="0">
                <a:solidFill>
                  <a:srgbClr val="000000"/>
                </a:solidFill>
                <a:ea typeface="맑은 고딕" panose="020B0503020000020004" pitchFamily="50" charset="-127"/>
                <a:cs typeface="Consolas" panose="020B0609020204030204" pitchFamily="49" charset="0"/>
              </a:rPr>
              <a:t>    print("a and b are not equal")</a:t>
            </a:r>
            <a:endParaRPr kumimoji="0" lang="en-US" altLang="ko-KR" sz="1400" dirty="0">
              <a:ea typeface="맑은 고딕" panose="020B0503020000020004" pitchFamily="50" charset="-127"/>
            </a:endParaRPr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111" y="2128476"/>
            <a:ext cx="4613363" cy="15382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1859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{A2F3C0EA-8887-A744-A020-3D5CFD5766E6}tf10001062</Template>
  <TotalTime>6156</TotalTime>
  <Words>611</Words>
  <Application>Microsoft Office PowerPoint</Application>
  <PresentationFormat>화면 슬라이드 쇼(4:3)</PresentationFormat>
  <Paragraphs>144</Paragraphs>
  <Slides>16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5" baseType="lpstr">
      <vt:lpstr>굴림</vt:lpstr>
      <vt:lpstr>맑은 고딕</vt:lpstr>
      <vt:lpstr>함초롬바탕</vt:lpstr>
      <vt:lpstr>Arial</vt:lpstr>
      <vt:lpstr>Century Gothic</vt:lpstr>
      <vt:lpstr>Consolas</vt:lpstr>
      <vt:lpstr>Wingdings</vt:lpstr>
      <vt:lpstr>Wingdings 3</vt:lpstr>
      <vt:lpstr>이온</vt:lpstr>
      <vt:lpstr>조건문, if ~else 3주차_02_02</vt:lpstr>
      <vt:lpstr>학습목표</vt:lpstr>
      <vt:lpstr>if ~ else문</vt:lpstr>
      <vt:lpstr>If ~ else문 예제 1</vt:lpstr>
      <vt:lpstr>If ~ else문</vt:lpstr>
      <vt:lpstr>If ~ else문 예제</vt:lpstr>
      <vt:lpstr>If ~ else문 예제 2</vt:lpstr>
      <vt:lpstr>If ~ else문 예제 3</vt:lpstr>
      <vt:lpstr>조건문 예제</vt:lpstr>
      <vt:lpstr>연습문제 1</vt:lpstr>
      <vt:lpstr>연습문제 1 답안</vt:lpstr>
      <vt:lpstr>연습문제 2</vt:lpstr>
      <vt:lpstr>연습문제 2 답안</vt:lpstr>
      <vt:lpstr>강의 요약</vt:lpstr>
      <vt:lpstr>목표 달성 질문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소개와 설치</dc:title>
  <dc:creator>김경미 한동대</dc:creator>
  <cp:lastModifiedBy>user</cp:lastModifiedBy>
  <cp:revision>405</cp:revision>
  <dcterms:created xsi:type="dcterms:W3CDTF">2015-11-07T02:06:58Z</dcterms:created>
  <dcterms:modified xsi:type="dcterms:W3CDTF">2023-01-04T02:25:10Z</dcterms:modified>
</cp:coreProperties>
</file>