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519" r:id="rId2"/>
    <p:sldId id="520" r:id="rId3"/>
    <p:sldId id="526" r:id="rId4"/>
    <p:sldId id="536" r:id="rId5"/>
    <p:sldId id="537" r:id="rId6"/>
    <p:sldId id="538" r:id="rId7"/>
    <p:sldId id="544" r:id="rId8"/>
    <p:sldId id="545" r:id="rId9"/>
    <p:sldId id="539" r:id="rId10"/>
    <p:sldId id="540" r:id="rId11"/>
    <p:sldId id="541" r:id="rId12"/>
    <p:sldId id="542" r:id="rId13"/>
    <p:sldId id="543" r:id="rId14"/>
    <p:sldId id="533" r:id="rId15"/>
    <p:sldId id="534" r:id="rId16"/>
    <p:sldId id="53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2563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6820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3229C-B7FB-4F2F-AEA0-AFA34E745A60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C81A8-1EBE-471A-98A1-7F6B049BA4C3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F56FE-DBA5-44BD-952B-03E424DA07B2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EEA2F-3E74-448F-AA34-FAD6B299F39D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11379-A703-43BE-9B99-67D54FEA6AB6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83E35-1715-4DC9-AFD4-B995F839365A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55E8-5D5C-4343-94D1-F26CF3D3EEA6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03C1-48DD-4BA9-85D0-7D96E1E5159A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04A1-E707-420A-AF47-2949D8875E58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8FB18-26D0-4F55-9514-E5568B1E69AC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D4060-41C9-4E64-977E-C185A845ABBB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364B6-8556-4CEF-B022-57253326808B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6B95-94D0-4FE8-9884-BB69259C4486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A0741-C6C8-4DF4-A138-B6C3C64AD639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44573-C14A-4BB2-A010-69FA0D77BDDD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C408F-142E-4F75-93C3-0CDE551342F4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18F0B-079C-4CC2-8513-DAC2E3381EEE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C9D6D3B-3D76-48CF-B8D4-868DE4430C2A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62525" y="2688779"/>
            <a:ext cx="7321871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 smtClean="0">
                <a:solidFill>
                  <a:schemeClr val="bg1"/>
                </a:solidFill>
              </a:rPr>
              <a:t>Match 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활용</a:t>
            </a:r>
            <a:r>
              <a:rPr lang="en-US" altLang="ko-KR" sz="44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r>
              <a:rPr lang="ko-KR" altLang="en-US" sz="2400" b="1" dirty="0" smtClean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02_05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41750" y="494985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113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 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4</a:t>
            </a:r>
            <a:r>
              <a:rPr lang="ko-KR" altLang="en-US" dirty="0" smtClean="0"/>
              <a:t>번 코드를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문으로 </a:t>
            </a:r>
            <a:r>
              <a:rPr lang="ko-KR" altLang="en-US" dirty="0" err="1" smtClean="0"/>
              <a:t>바꾸시오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562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72241" y="1577912"/>
            <a:ext cx="4854352" cy="407931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 smtClean="0"/>
          </a:p>
          <a:p>
            <a:r>
              <a:rPr lang="en-US" altLang="ko-KR" sz="1600" dirty="0"/>
              <a:t>number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(input("input integer = "))</a:t>
            </a:r>
          </a:p>
          <a:p>
            <a:r>
              <a:rPr lang="en-US" altLang="ko-KR" sz="1600" dirty="0"/>
              <a:t>mod_3 = number % 3</a:t>
            </a:r>
          </a:p>
          <a:p>
            <a:r>
              <a:rPr lang="en-US" altLang="ko-KR" sz="1600" dirty="0"/>
              <a:t>mod_5 = number % 5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if mod_3 == 0 and mod_5 == 0:</a:t>
            </a:r>
            <a:endParaRPr lang="en-US" altLang="ko-KR" sz="1600" dirty="0"/>
          </a:p>
          <a:p>
            <a:r>
              <a:rPr lang="en-US" altLang="ko-KR" sz="1600" dirty="0"/>
              <a:t>        print(“3, 5</a:t>
            </a:r>
            <a:r>
              <a:rPr lang="ko-KR" altLang="en-US" sz="1600" dirty="0"/>
              <a:t>의 배수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 err="1" smtClean="0"/>
              <a:t>elif</a:t>
            </a:r>
            <a:r>
              <a:rPr lang="en-US" altLang="ko-KR" sz="1600" dirty="0" smtClean="0"/>
              <a:t> mod_3 == 0:</a:t>
            </a:r>
            <a:endParaRPr lang="en-US" altLang="ko-KR" sz="1600" dirty="0"/>
          </a:p>
          <a:p>
            <a:r>
              <a:rPr lang="en-US" altLang="ko-KR" sz="1600" dirty="0"/>
              <a:t>        print(“3</a:t>
            </a:r>
            <a:r>
              <a:rPr lang="ko-KR" altLang="en-US" sz="1600" dirty="0"/>
              <a:t>의 배수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 err="1"/>
              <a:t>e</a:t>
            </a:r>
            <a:r>
              <a:rPr lang="en-US" altLang="ko-KR" sz="1600" dirty="0" err="1" smtClean="0"/>
              <a:t>lif</a:t>
            </a:r>
            <a:r>
              <a:rPr lang="en-US" altLang="ko-KR" sz="1600" dirty="0" smtClean="0"/>
              <a:t> mod_5 == 0:</a:t>
            </a:r>
            <a:endParaRPr lang="en-US" altLang="ko-KR" sz="1600" dirty="0"/>
          </a:p>
          <a:p>
            <a:r>
              <a:rPr lang="en-US" altLang="ko-KR" sz="1600" dirty="0"/>
              <a:t>        print(“5</a:t>
            </a:r>
            <a:r>
              <a:rPr lang="ko-KR" altLang="en-US" sz="1600" dirty="0"/>
              <a:t>의 배수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 smtClean="0"/>
              <a:t>else:</a:t>
            </a:r>
            <a:endParaRPr lang="en-US" altLang="ko-KR" sz="1600" dirty="0"/>
          </a:p>
          <a:p>
            <a:r>
              <a:rPr lang="en-US" altLang="ko-KR" sz="1600" dirty="0"/>
              <a:t>        print(“3, 5</a:t>
            </a:r>
            <a:r>
              <a:rPr lang="ko-KR" altLang="en-US" sz="1600" dirty="0"/>
              <a:t>의 배수 아님</a:t>
            </a:r>
            <a:r>
              <a:rPr lang="en-US" altLang="ko-KR" sz="1600" dirty="0"/>
              <a:t>“, </a:t>
            </a:r>
            <a:r>
              <a:rPr lang="en-US" altLang="ko-KR" sz="1600" dirty="0" smtClean="0"/>
              <a:t>number)</a:t>
            </a:r>
            <a:endParaRPr lang="ko-KR" altLang="en-US" sz="1600" dirty="0"/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594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12</a:t>
            </a:r>
            <a:r>
              <a:rPr lang="ko-KR" altLang="en-US" dirty="0" smtClean="0"/>
              <a:t>까지 양의 정수를 입력 받는다</a:t>
            </a:r>
            <a:endParaRPr lang="en-US" altLang="ko-KR" dirty="0" smtClean="0"/>
          </a:p>
          <a:p>
            <a:r>
              <a:rPr lang="ko-KR" altLang="en-US" dirty="0" smtClean="0"/>
              <a:t>각 숫자에 해당하는 영문 월을 출력한다</a:t>
            </a:r>
            <a:endParaRPr lang="en-US" altLang="ko-KR" dirty="0" smtClean="0"/>
          </a:p>
          <a:p>
            <a:r>
              <a:rPr lang="en-US" altLang="ko-KR" dirty="0" smtClean="0"/>
              <a:t>1</a:t>
            </a:r>
            <a:r>
              <a:rPr lang="ko-KR" altLang="en-US" dirty="0" smtClean="0"/>
              <a:t>부터 </a:t>
            </a:r>
            <a:r>
              <a:rPr lang="en-US" altLang="ko-KR" dirty="0" smtClean="0"/>
              <a:t>12</a:t>
            </a:r>
            <a:r>
              <a:rPr lang="ko-KR" altLang="en-US" dirty="0" smtClean="0"/>
              <a:t>까지의 정수가 아닌 값이 입력되면 </a:t>
            </a:r>
            <a:r>
              <a:rPr lang="en-US" altLang="ko-KR" dirty="0" smtClean="0"/>
              <a:t>‘</a:t>
            </a:r>
            <a:r>
              <a:rPr lang="ko-KR" altLang="en-US" dirty="0" err="1" smtClean="0"/>
              <a:t>입력오류</a:t>
            </a:r>
            <a:r>
              <a:rPr lang="en-US" altLang="ko-KR" dirty="0" smtClean="0"/>
              <a:t>＇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78723"/>
              </p:ext>
            </p:extLst>
          </p:nvPr>
        </p:nvGraphicFramePr>
        <p:xfrm>
          <a:off x="1468797" y="3533879"/>
          <a:ext cx="5429460" cy="2793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798">
                  <a:extLst>
                    <a:ext uri="{9D8B030D-6E8A-4147-A177-3AD203B41FA5}">
                      <a16:colId xmlns:a16="http://schemas.microsoft.com/office/drawing/2014/main" val="2792514918"/>
                    </a:ext>
                  </a:extLst>
                </a:gridCol>
                <a:gridCol w="1728316">
                  <a:extLst>
                    <a:ext uri="{9D8B030D-6E8A-4147-A177-3AD203B41FA5}">
                      <a16:colId xmlns:a16="http://schemas.microsoft.com/office/drawing/2014/main" val="2653218310"/>
                    </a:ext>
                  </a:extLst>
                </a:gridCol>
                <a:gridCol w="793820">
                  <a:extLst>
                    <a:ext uri="{9D8B030D-6E8A-4147-A177-3AD203B41FA5}">
                      <a16:colId xmlns:a16="http://schemas.microsoft.com/office/drawing/2014/main" val="4258857472"/>
                    </a:ext>
                  </a:extLst>
                </a:gridCol>
                <a:gridCol w="1979526">
                  <a:extLst>
                    <a:ext uri="{9D8B030D-6E8A-4147-A177-3AD203B41FA5}">
                      <a16:colId xmlns:a16="http://schemas.microsoft.com/office/drawing/2014/main" val="1846255342"/>
                    </a:ext>
                  </a:extLst>
                </a:gridCol>
              </a:tblGrid>
              <a:tr h="39902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영문 월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정수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영문 월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659106"/>
                  </a:ext>
                </a:extLst>
              </a:tr>
              <a:tr h="3990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January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Jury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524507"/>
                  </a:ext>
                </a:extLst>
              </a:tr>
              <a:tr h="3990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February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August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166438"/>
                  </a:ext>
                </a:extLst>
              </a:tr>
              <a:tr h="3990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March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September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792097"/>
                  </a:ext>
                </a:extLst>
              </a:tr>
              <a:tr h="3990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April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October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792491"/>
                  </a:ext>
                </a:extLst>
              </a:tr>
              <a:tr h="3990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May</a:t>
                      </a:r>
                      <a:r>
                        <a:rPr lang="en-US" altLang="ko-KR" baseline="0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November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290676"/>
                  </a:ext>
                </a:extLst>
              </a:tr>
              <a:tr h="3990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June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December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249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513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 </a:t>
            </a:r>
            <a:r>
              <a:rPr lang="en-US" altLang="ko-KR" dirty="0" smtClean="0"/>
              <a:t>2, </a:t>
            </a:r>
            <a:r>
              <a:rPr lang="ko-KR" altLang="en-US" dirty="0" smtClean="0"/>
              <a:t>코드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72240" y="1577911"/>
            <a:ext cx="4502661" cy="468221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smtClean="0"/>
              <a:t>mon </a:t>
            </a:r>
            <a:r>
              <a:rPr lang="en-US" altLang="ko-KR" sz="1600" dirty="0"/>
              <a:t>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(input("input integer </a:t>
            </a:r>
            <a:r>
              <a:rPr lang="en-US" altLang="ko-KR" sz="1600" dirty="0" smtClean="0"/>
              <a:t>(1~12) = </a:t>
            </a:r>
            <a:r>
              <a:rPr lang="en-US" altLang="ko-KR" sz="1600" dirty="0"/>
              <a:t>"))</a:t>
            </a:r>
          </a:p>
          <a:p>
            <a:endParaRPr lang="en-US" altLang="ko-KR" sz="1600" dirty="0"/>
          </a:p>
          <a:p>
            <a:r>
              <a:rPr lang="en-US" altLang="ko-KR" sz="1600" dirty="0"/>
              <a:t>match 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mon:</a:t>
            </a:r>
            <a:endParaRPr lang="en-US" altLang="ko-KR" sz="1600" dirty="0"/>
          </a:p>
          <a:p>
            <a:r>
              <a:rPr lang="en-US" altLang="ko-KR" sz="1600" dirty="0"/>
              <a:t>    case 1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   print(‘January’)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case 2:</a:t>
            </a:r>
            <a:endParaRPr lang="en-US" altLang="ko-KR" sz="1600" dirty="0"/>
          </a:p>
          <a:p>
            <a:r>
              <a:rPr lang="en-US" altLang="ko-KR" sz="1600" dirty="0"/>
              <a:t>       print</a:t>
            </a:r>
            <a:r>
              <a:rPr lang="en-US" altLang="ko-KR" sz="1600" dirty="0" smtClean="0"/>
              <a:t>(‘February’)</a:t>
            </a:r>
          </a:p>
          <a:p>
            <a:r>
              <a:rPr lang="en-US" altLang="ko-KR" sz="1600" dirty="0" smtClean="0"/>
              <a:t>   </a:t>
            </a:r>
            <a:r>
              <a:rPr lang="en-US" altLang="ko-KR" sz="1600" dirty="0"/>
              <a:t>case </a:t>
            </a:r>
            <a:r>
              <a:rPr lang="en-US" altLang="ko-KR" sz="1600" dirty="0" smtClean="0"/>
              <a:t>3:</a:t>
            </a:r>
            <a:endParaRPr lang="en-US" altLang="ko-KR" sz="1600" dirty="0"/>
          </a:p>
          <a:p>
            <a:r>
              <a:rPr lang="en-US" altLang="ko-KR" sz="1600" dirty="0"/>
              <a:t>       print</a:t>
            </a:r>
            <a:r>
              <a:rPr lang="en-US" altLang="ko-KR" sz="1600" dirty="0" smtClean="0"/>
              <a:t>(‘March’)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case 4:</a:t>
            </a:r>
            <a:endParaRPr lang="en-US" altLang="ko-KR" sz="1600" dirty="0"/>
          </a:p>
          <a:p>
            <a:r>
              <a:rPr lang="en-US" altLang="ko-KR" sz="1600" dirty="0"/>
              <a:t>       print</a:t>
            </a:r>
            <a:r>
              <a:rPr lang="en-US" altLang="ko-KR" sz="1600" dirty="0" smtClean="0"/>
              <a:t>(‘April’)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case 5:</a:t>
            </a:r>
            <a:endParaRPr lang="en-US" altLang="ko-KR" sz="1600" dirty="0"/>
          </a:p>
          <a:p>
            <a:r>
              <a:rPr lang="en-US" altLang="ko-KR" sz="1600" dirty="0"/>
              <a:t>       print</a:t>
            </a:r>
            <a:r>
              <a:rPr lang="en-US" altLang="ko-KR" sz="1600" dirty="0" smtClean="0"/>
              <a:t>(‘May’)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case 6:</a:t>
            </a:r>
            <a:endParaRPr lang="en-US" altLang="ko-KR" sz="1600" dirty="0"/>
          </a:p>
          <a:p>
            <a:r>
              <a:rPr lang="en-US" altLang="ko-KR" sz="1600" dirty="0"/>
              <a:t>       print(‘</a:t>
            </a:r>
            <a:r>
              <a:rPr lang="en-US" altLang="ko-KR" sz="1600" dirty="0" smtClean="0"/>
              <a:t>June’)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case 7:</a:t>
            </a:r>
            <a:endParaRPr lang="en-US" altLang="ko-KR" sz="1600" dirty="0"/>
          </a:p>
          <a:p>
            <a:r>
              <a:rPr lang="en-US" altLang="ko-KR" sz="1600" dirty="0"/>
              <a:t>       print(‘</a:t>
            </a:r>
            <a:r>
              <a:rPr lang="en-US" altLang="ko-KR" sz="1600" dirty="0" smtClean="0"/>
              <a:t>July’)            #continue…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47324" y="3197371"/>
            <a:ext cx="3319107" cy="353502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smtClean="0"/>
              <a:t>   case </a:t>
            </a:r>
            <a:r>
              <a:rPr lang="en-US" altLang="ko-KR" sz="1600" dirty="0"/>
              <a:t>8:</a:t>
            </a:r>
          </a:p>
          <a:p>
            <a:r>
              <a:rPr lang="en-US" altLang="ko-KR" sz="1600" dirty="0"/>
              <a:t>       print(‘August’)</a:t>
            </a:r>
          </a:p>
          <a:p>
            <a:r>
              <a:rPr lang="en-US" altLang="ko-KR" sz="1600" dirty="0"/>
              <a:t>   case 9:</a:t>
            </a:r>
          </a:p>
          <a:p>
            <a:r>
              <a:rPr lang="en-US" altLang="ko-KR" sz="1600" dirty="0"/>
              <a:t>       print(‘September’)</a:t>
            </a:r>
          </a:p>
          <a:p>
            <a:r>
              <a:rPr lang="en-US" altLang="ko-KR" sz="1600" dirty="0"/>
              <a:t>   case 10:</a:t>
            </a:r>
          </a:p>
          <a:p>
            <a:r>
              <a:rPr lang="en-US" altLang="ko-KR" sz="1600" dirty="0"/>
              <a:t>       print(‘October’)</a:t>
            </a:r>
          </a:p>
          <a:p>
            <a:r>
              <a:rPr lang="en-US" altLang="ko-KR" sz="1600" dirty="0"/>
              <a:t>   case 11:</a:t>
            </a:r>
          </a:p>
          <a:p>
            <a:r>
              <a:rPr lang="en-US" altLang="ko-KR" sz="1600" dirty="0"/>
              <a:t>       print(‘November’)</a:t>
            </a:r>
          </a:p>
          <a:p>
            <a:r>
              <a:rPr lang="en-US" altLang="ko-KR" sz="1600" dirty="0"/>
              <a:t>   case 12:</a:t>
            </a:r>
          </a:p>
          <a:p>
            <a:r>
              <a:rPr lang="en-US" altLang="ko-KR" sz="1600" dirty="0"/>
              <a:t>       print(‘December’)</a:t>
            </a:r>
          </a:p>
          <a:p>
            <a:r>
              <a:rPr lang="en-US" altLang="ko-KR" sz="1600" dirty="0"/>
              <a:t>   case _:</a:t>
            </a:r>
          </a:p>
          <a:p>
            <a:r>
              <a:rPr lang="en-US" altLang="ko-KR" sz="1600" dirty="0"/>
              <a:t>       print(‘input </a:t>
            </a:r>
            <a:r>
              <a:rPr lang="en-US" altLang="ko-KR" sz="1600" dirty="0" smtClean="0"/>
              <a:t>Error’)</a:t>
            </a:r>
            <a:endParaRPr lang="en-US" altLang="ko-KR" sz="160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99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188779" cy="4351338"/>
          </a:xfrm>
        </p:spPr>
        <p:txBody>
          <a:bodyPr/>
          <a:lstStyle/>
          <a:p>
            <a:r>
              <a:rPr lang="en-US" altLang="ko-KR" dirty="0"/>
              <a:t>match</a:t>
            </a:r>
            <a:r>
              <a:rPr lang="ko-KR" altLang="en-US" dirty="0"/>
              <a:t> </a:t>
            </a:r>
            <a:r>
              <a:rPr lang="en-US" altLang="ko-KR" dirty="0"/>
              <a:t>~ case</a:t>
            </a:r>
            <a:r>
              <a:rPr lang="ko-KR" altLang="en-US" dirty="0"/>
              <a:t>문 이해하기</a:t>
            </a:r>
            <a:endParaRPr lang="en-US" altLang="ko-KR" dirty="0"/>
          </a:p>
          <a:p>
            <a:r>
              <a:rPr lang="en-US" altLang="ko-KR" dirty="0"/>
              <a:t>match</a:t>
            </a:r>
            <a:r>
              <a:rPr lang="ko-KR" altLang="en-US" dirty="0"/>
              <a:t> </a:t>
            </a:r>
            <a:r>
              <a:rPr lang="en-US" altLang="ko-KR" dirty="0"/>
              <a:t>~ case</a:t>
            </a:r>
            <a:r>
              <a:rPr lang="ko-KR" altLang="en-US" dirty="0"/>
              <a:t>문을</a:t>
            </a:r>
            <a:r>
              <a:rPr lang="en-US" altLang="ko-KR" dirty="0"/>
              <a:t> if</a:t>
            </a:r>
            <a:r>
              <a:rPr lang="ko-KR" altLang="en-US" dirty="0"/>
              <a:t>문 바꾸기 활용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81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match</a:t>
            </a:r>
            <a:r>
              <a:rPr lang="ko-KR" altLang="en-US" dirty="0"/>
              <a:t> </a:t>
            </a:r>
            <a:r>
              <a:rPr lang="en-US" altLang="ko-KR" dirty="0"/>
              <a:t>~ case</a:t>
            </a:r>
            <a:r>
              <a:rPr lang="ko-KR" altLang="en-US" dirty="0" smtClean="0"/>
              <a:t>문은</a:t>
            </a:r>
            <a:r>
              <a:rPr lang="en-US" altLang="ko-KR" dirty="0" smtClean="0"/>
              <a:t> </a:t>
            </a:r>
            <a:r>
              <a:rPr lang="ko-KR" altLang="en-US" dirty="0" smtClean="0"/>
              <a:t>언제 적용하는 것이 바람직한가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r>
              <a:rPr lang="ko-KR" altLang="en-US" dirty="0" smtClean="0"/>
              <a:t>아래 코드의 결과를 써 보시오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38472D9E-0163-114D-9A4B-6596BFE0A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707" y="3101624"/>
            <a:ext cx="3634740" cy="298767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lnSpc>
                <a:spcPct val="150000"/>
              </a:lnSpc>
            </a:pPr>
            <a:endParaRPr lang="en-US" altLang="ko-KR" sz="1600" dirty="0" smtClean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for </a:t>
            </a:r>
            <a:r>
              <a:rPr lang="en-US" altLang="ko-KR" sz="1600" dirty="0"/>
              <a:t>n in range(1, </a:t>
            </a:r>
            <a:r>
              <a:rPr lang="en-US" altLang="ko-KR" sz="1600" dirty="0" smtClean="0"/>
              <a:t>5):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match n % 2: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case 0: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print( n, "is even")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case 1: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print( n, "is odd")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 smtClean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60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1907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3</a:t>
            </a:r>
            <a:r>
              <a:rPr lang="ko-KR" altLang="en-US" dirty="0" smtClean="0"/>
              <a:t>주차</a:t>
            </a:r>
            <a:r>
              <a:rPr lang="en-US" altLang="ko-KR"/>
              <a:t>_</a:t>
            </a:r>
            <a:r>
              <a:rPr lang="en-US" altLang="ko-KR" smtClean="0"/>
              <a:t>02_05</a:t>
            </a:r>
            <a:r>
              <a:rPr lang="ko-KR" altLang="en-US" smtClean="0"/>
              <a:t> </a:t>
            </a:r>
            <a:r>
              <a:rPr lang="en-US" altLang="ko-KR" dirty="0" smtClean="0"/>
              <a:t>match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43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match</a:t>
            </a:r>
            <a:r>
              <a:rPr lang="ko-KR" altLang="en-US" dirty="0" smtClean="0"/>
              <a:t> </a:t>
            </a:r>
            <a:r>
              <a:rPr lang="en-US" altLang="ko-KR" dirty="0" smtClean="0"/>
              <a:t>~ case</a:t>
            </a:r>
            <a:r>
              <a:rPr lang="ko-KR" altLang="en-US" dirty="0" smtClean="0"/>
              <a:t>문 이해하기</a:t>
            </a:r>
            <a:endParaRPr lang="en-US" altLang="ko-KR" dirty="0" smtClean="0"/>
          </a:p>
          <a:p>
            <a:r>
              <a:rPr lang="en-US" altLang="ko-KR" dirty="0" smtClean="0"/>
              <a:t>match</a:t>
            </a:r>
            <a:r>
              <a:rPr lang="ko-KR" altLang="en-US" dirty="0" smtClean="0"/>
              <a:t> </a:t>
            </a:r>
            <a:r>
              <a:rPr lang="en-US" altLang="ko-KR" dirty="0"/>
              <a:t>~ case</a:t>
            </a:r>
            <a:r>
              <a:rPr lang="ko-KR" altLang="en-US" dirty="0" smtClean="0"/>
              <a:t>문을</a:t>
            </a:r>
            <a:r>
              <a:rPr lang="en-US" altLang="ko-KR" dirty="0" smtClean="0"/>
              <a:t> if</a:t>
            </a:r>
            <a:r>
              <a:rPr lang="ko-KR" altLang="en-US" dirty="0" smtClean="0"/>
              <a:t>문 바꾸기 활용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17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match~case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1, 3.10</a:t>
            </a:r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72241" y="1577912"/>
            <a:ext cx="4241403" cy="307447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smtClean="0">
                <a:ea typeface="맑은 고딕" panose="020B0503020000020004" pitchFamily="50" charset="-127"/>
              </a:rPr>
              <a:t>   n = 3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match </a:t>
            </a:r>
            <a:r>
              <a:rPr lang="en-US" altLang="ko-KR" sz="1600" dirty="0"/>
              <a:t>n % 2: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case 0: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print( n, "is even")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case 1: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print( n, "is odd")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715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match~case</a:t>
            </a:r>
            <a:r>
              <a:rPr lang="en-US" altLang="ko-KR" dirty="0" smtClean="0"/>
              <a:t>, if </a:t>
            </a:r>
            <a:r>
              <a:rPr lang="ko-KR" altLang="en-US" dirty="0" smtClean="0"/>
              <a:t>바꾸기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72241" y="1577912"/>
            <a:ext cx="4241403" cy="307447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/>
              <a:t>   n = 3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match </a:t>
            </a:r>
            <a:r>
              <a:rPr lang="en-US" altLang="ko-KR" sz="1600" dirty="0"/>
              <a:t>n % 2: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case 0: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print( n, "is even")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case 1: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  print( n, "is odd")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153841" y="3307904"/>
            <a:ext cx="3386249" cy="275125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/>
              <a:t>   n = 3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if n%2 == 0:</a:t>
            </a:r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      print</a:t>
            </a:r>
            <a:r>
              <a:rPr lang="en-US" altLang="ko-KR" sz="1600" dirty="0"/>
              <a:t>( n, "is even</a:t>
            </a:r>
            <a:r>
              <a:rPr lang="en-US" altLang="ko-KR" sz="1600" dirty="0" smtClean="0"/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</a:t>
            </a:r>
            <a:r>
              <a:rPr lang="en-US" altLang="ko-KR" sz="1600" dirty="0" smtClean="0"/>
              <a:t>   </a:t>
            </a:r>
            <a:r>
              <a:rPr lang="en-US" altLang="ko-KR" sz="1600" dirty="0" err="1" smtClean="0"/>
              <a:t>elif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n%2 == </a:t>
            </a:r>
            <a:r>
              <a:rPr lang="en-US" altLang="ko-KR" sz="1600" dirty="0" smtClean="0"/>
              <a:t>1: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 smtClean="0"/>
              <a:t>          print</a:t>
            </a:r>
            <a:r>
              <a:rPr lang="en-US" altLang="ko-KR" sz="1600" dirty="0"/>
              <a:t>( n, "is odd")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225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match~case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72241" y="1577912"/>
            <a:ext cx="4241403" cy="307447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for </a:t>
            </a:r>
            <a:r>
              <a:rPr lang="en-US" altLang="ko-KR" sz="1600" dirty="0" err="1" smtClean="0"/>
              <a:t>ch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in [</a:t>
            </a:r>
            <a:r>
              <a:rPr lang="en-US" altLang="ko-KR" sz="1600" dirty="0" smtClean="0"/>
              <a:t>'a', 'b', ‘c‘, ‘b’, ‘d’, ‘c’ ]:</a:t>
            </a:r>
            <a:endParaRPr lang="en-US" altLang="ko-KR" sz="1600" dirty="0"/>
          </a:p>
          <a:p>
            <a:r>
              <a:rPr lang="en-US" altLang="ko-KR" sz="1600" dirty="0"/>
              <a:t>    match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ch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    case </a:t>
            </a:r>
            <a:r>
              <a:rPr lang="en-US" altLang="ko-KR" sz="1600" dirty="0" smtClean="0"/>
              <a:t>'a' 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smtClean="0"/>
              <a:t>print(97)</a:t>
            </a:r>
            <a:endParaRPr lang="en-US" altLang="ko-KR" sz="1600" dirty="0"/>
          </a:p>
          <a:p>
            <a:r>
              <a:rPr lang="en-US" altLang="ko-KR" sz="1600" dirty="0"/>
              <a:t>        case </a:t>
            </a:r>
            <a:r>
              <a:rPr lang="en-US" altLang="ko-KR" sz="1600" dirty="0" smtClean="0"/>
              <a:t>'b' 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smtClean="0"/>
              <a:t>print(98)</a:t>
            </a:r>
            <a:endParaRPr lang="en-US" altLang="ko-KR" sz="1600" dirty="0"/>
          </a:p>
          <a:p>
            <a:r>
              <a:rPr lang="en-US" altLang="ko-KR" sz="1600" dirty="0"/>
              <a:t>        case </a:t>
            </a:r>
            <a:r>
              <a:rPr lang="en-US" altLang="ko-KR" sz="1600" dirty="0" smtClean="0"/>
              <a:t>‘c' 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smtClean="0"/>
              <a:t>print(99)</a:t>
            </a:r>
          </a:p>
          <a:p>
            <a:r>
              <a:rPr lang="en-US" altLang="ko-KR" sz="1600" dirty="0" smtClean="0">
                <a:solidFill>
                  <a:srgbClr val="C00000"/>
                </a:solidFill>
              </a:rPr>
              <a:t>        </a:t>
            </a:r>
            <a:r>
              <a:rPr lang="en-US" altLang="ko-KR" sz="1600" dirty="0">
                <a:solidFill>
                  <a:srgbClr val="C00000"/>
                </a:solidFill>
              </a:rPr>
              <a:t>case _ :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    print(</a:t>
            </a:r>
            <a:r>
              <a:rPr lang="en-US" altLang="ko-KR" sz="1600" dirty="0" err="1">
                <a:solidFill>
                  <a:srgbClr val="C00000"/>
                </a:solidFill>
              </a:rPr>
              <a:t>ch</a:t>
            </a:r>
            <a:r>
              <a:rPr lang="en-US" altLang="ko-KR" sz="1600" dirty="0">
                <a:solidFill>
                  <a:srgbClr val="C00000"/>
                </a:solidFill>
              </a:rPr>
              <a:t>)</a:t>
            </a:r>
            <a:endParaRPr lang="ko-KR" altLang="en-US" sz="1600" dirty="0">
              <a:solidFill>
                <a:srgbClr val="C00000"/>
              </a:solidFill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533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match~case</a:t>
            </a:r>
            <a:r>
              <a:rPr lang="en-US" altLang="ko-KR" dirty="0" smtClean="0"/>
              <a:t>, if </a:t>
            </a:r>
            <a:r>
              <a:rPr lang="ko-KR" altLang="en-US" dirty="0" smtClean="0"/>
              <a:t>바꾸기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32530" y="1638202"/>
            <a:ext cx="4241403" cy="307447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for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in ['a', 'b', ‘c‘, ‘b’, ‘d’, ‘c’ ]:</a:t>
            </a:r>
          </a:p>
          <a:p>
            <a:r>
              <a:rPr lang="en-US" altLang="ko-KR" sz="1600" dirty="0"/>
              <a:t>    match 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:</a:t>
            </a:r>
          </a:p>
          <a:p>
            <a:r>
              <a:rPr lang="en-US" altLang="ko-KR" sz="1600" dirty="0"/>
              <a:t>        case 'a' :</a:t>
            </a:r>
          </a:p>
          <a:p>
            <a:r>
              <a:rPr lang="en-US" altLang="ko-KR" sz="1600" dirty="0"/>
              <a:t>            print(97)</a:t>
            </a:r>
          </a:p>
          <a:p>
            <a:r>
              <a:rPr lang="en-US" altLang="ko-KR" sz="1600" dirty="0"/>
              <a:t>        case 'b' :</a:t>
            </a:r>
          </a:p>
          <a:p>
            <a:r>
              <a:rPr lang="en-US" altLang="ko-KR" sz="1600" dirty="0"/>
              <a:t>            print(98)</a:t>
            </a:r>
          </a:p>
          <a:p>
            <a:r>
              <a:rPr lang="en-US" altLang="ko-KR" sz="1600" dirty="0"/>
              <a:t>        case ‘c' :</a:t>
            </a:r>
          </a:p>
          <a:p>
            <a:r>
              <a:rPr lang="en-US" altLang="ko-KR" sz="1600" dirty="0"/>
              <a:t>            print(99)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case _ :</a:t>
            </a:r>
          </a:p>
          <a:p>
            <a:r>
              <a:rPr lang="en-US" altLang="ko-KR" sz="1600" dirty="0">
                <a:solidFill>
                  <a:srgbClr val="C00000"/>
                </a:solidFill>
              </a:rPr>
              <a:t>            print(</a:t>
            </a:r>
            <a:r>
              <a:rPr lang="en-US" altLang="ko-KR" sz="1600" dirty="0" err="1">
                <a:solidFill>
                  <a:srgbClr val="C00000"/>
                </a:solidFill>
              </a:rPr>
              <a:t>ch</a:t>
            </a:r>
            <a:r>
              <a:rPr lang="en-US" altLang="ko-KR" sz="1600" dirty="0">
                <a:solidFill>
                  <a:srgbClr val="C00000"/>
                </a:solidFill>
              </a:rPr>
              <a:t>)</a:t>
            </a:r>
            <a:endParaRPr lang="ko-KR" altLang="en-US" sz="1600" dirty="0">
              <a:solidFill>
                <a:srgbClr val="C00000"/>
              </a:solidFill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821301" y="2560407"/>
            <a:ext cx="3945130" cy="372986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 smtClean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in </a:t>
            </a:r>
            <a:r>
              <a:rPr lang="en-US" altLang="ko-KR" sz="1600" dirty="0"/>
              <a:t>['a', 'b', ‘c‘, ‘b’, ‘d’, ‘c’ ]: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if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== ‘a</a:t>
            </a:r>
            <a:r>
              <a:rPr lang="en-US" altLang="ko-KR" sz="1600" dirty="0" smtClean="0"/>
              <a:t>’: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</a:t>
            </a:r>
            <a:r>
              <a:rPr lang="en-US" altLang="ko-KR" sz="1600" dirty="0"/>
              <a:t>print( 97 )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== ‘b’: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print( 98 )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== ‘c’: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print( 99 )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else: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print(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214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match~case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72241" y="1577912"/>
            <a:ext cx="4241403" cy="307447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for </a:t>
            </a:r>
            <a:r>
              <a:rPr lang="en-US" altLang="ko-KR" sz="1600" dirty="0" err="1" smtClean="0"/>
              <a:t>ch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in [</a:t>
            </a:r>
            <a:r>
              <a:rPr lang="en-US" altLang="ko-KR" sz="1600" dirty="0" smtClean="0"/>
              <a:t>'a', 'b', ‘c‘, ‘b’, ‘d’, ‘x’, ‘y’ ]:</a:t>
            </a:r>
            <a:endParaRPr lang="en-US" altLang="ko-KR" sz="1600" dirty="0"/>
          </a:p>
          <a:p>
            <a:r>
              <a:rPr lang="en-US" altLang="ko-KR" sz="1600" dirty="0"/>
              <a:t>    match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ch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:</a:t>
            </a:r>
          </a:p>
          <a:p>
            <a:r>
              <a:rPr lang="en-US" altLang="ko-KR" sz="1600" dirty="0"/>
              <a:t>        case </a:t>
            </a:r>
            <a:r>
              <a:rPr lang="en-US" altLang="ko-KR" sz="1600" dirty="0" smtClean="0">
                <a:solidFill>
                  <a:srgbClr val="C00000"/>
                </a:solidFill>
              </a:rPr>
              <a:t>'a‘ | ‘d’ </a:t>
            </a:r>
            <a:r>
              <a:rPr lang="en-US" altLang="ko-KR" sz="1600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smtClean="0"/>
              <a:t>print(1)</a:t>
            </a:r>
            <a:endParaRPr lang="en-US" altLang="ko-KR" sz="1600" dirty="0"/>
          </a:p>
          <a:p>
            <a:r>
              <a:rPr lang="en-US" altLang="ko-KR" sz="1600" dirty="0"/>
              <a:t>        case </a:t>
            </a:r>
            <a:r>
              <a:rPr lang="en-US" altLang="ko-KR" sz="1600" dirty="0" smtClean="0">
                <a:solidFill>
                  <a:srgbClr val="C00000"/>
                </a:solidFill>
              </a:rPr>
              <a:t>'b'  | ‘e’:</a:t>
            </a:r>
            <a:endParaRPr lang="en-US" altLang="ko-KR" sz="1600" dirty="0">
              <a:solidFill>
                <a:srgbClr val="C00000"/>
              </a:solidFill>
            </a:endParaRPr>
          </a:p>
          <a:p>
            <a:r>
              <a:rPr lang="en-US" altLang="ko-KR" sz="1600" dirty="0"/>
              <a:t>            </a:t>
            </a:r>
            <a:r>
              <a:rPr lang="en-US" altLang="ko-KR" sz="1600" dirty="0" smtClean="0"/>
              <a:t>print(2)</a:t>
            </a:r>
            <a:endParaRPr lang="en-US" altLang="ko-KR" sz="1600" dirty="0"/>
          </a:p>
          <a:p>
            <a:r>
              <a:rPr lang="en-US" altLang="ko-KR" sz="1600" dirty="0"/>
              <a:t>        case </a:t>
            </a:r>
            <a:r>
              <a:rPr lang="en-US" altLang="ko-KR" sz="1600" dirty="0" smtClean="0">
                <a:solidFill>
                  <a:srgbClr val="C00000"/>
                </a:solidFill>
              </a:rPr>
              <a:t>‘c‘ | ‘f’ </a:t>
            </a:r>
            <a:r>
              <a:rPr lang="en-US" altLang="ko-KR" sz="1600" dirty="0">
                <a:solidFill>
                  <a:srgbClr val="C00000"/>
                </a:solidFill>
              </a:rPr>
              <a:t>:</a:t>
            </a:r>
          </a:p>
          <a:p>
            <a:r>
              <a:rPr lang="en-US" altLang="ko-KR" sz="1600" dirty="0"/>
              <a:t>            </a:t>
            </a:r>
            <a:r>
              <a:rPr lang="en-US" altLang="ko-KR" sz="1600" dirty="0" smtClean="0"/>
              <a:t>print(3)</a:t>
            </a:r>
          </a:p>
          <a:p>
            <a:r>
              <a:rPr lang="en-US" altLang="ko-KR" sz="1600" dirty="0" smtClean="0"/>
              <a:t>        </a:t>
            </a:r>
            <a:r>
              <a:rPr lang="en-US" altLang="ko-KR" sz="1600" dirty="0"/>
              <a:t>case _ :</a:t>
            </a:r>
          </a:p>
          <a:p>
            <a:r>
              <a:rPr lang="en-US" altLang="ko-KR" sz="1600" dirty="0"/>
              <a:t>            print(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89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match~case</a:t>
            </a:r>
            <a:r>
              <a:rPr lang="en-US" altLang="ko-KR" dirty="0" smtClean="0"/>
              <a:t>, if </a:t>
            </a:r>
            <a:r>
              <a:rPr lang="ko-KR" altLang="en-US" dirty="0" smtClean="0"/>
              <a:t>바꾸기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32530" y="1638202"/>
            <a:ext cx="4241403" cy="307447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 smtClean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in ['a', 'b', ‘c‘, ‘b’, ‘d’, ‘x’, ‘y’ ]:</a:t>
            </a:r>
          </a:p>
          <a:p>
            <a:r>
              <a:rPr lang="en-US" altLang="ko-KR" sz="1600" dirty="0"/>
              <a:t>    match 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:</a:t>
            </a:r>
          </a:p>
          <a:p>
            <a:r>
              <a:rPr lang="en-US" altLang="ko-KR" sz="1600" dirty="0"/>
              <a:t>        case </a:t>
            </a:r>
            <a:r>
              <a:rPr lang="en-US" altLang="ko-KR" sz="1600" dirty="0">
                <a:solidFill>
                  <a:srgbClr val="C00000"/>
                </a:solidFill>
              </a:rPr>
              <a:t>'a‘ | ‘d’ :</a:t>
            </a:r>
          </a:p>
          <a:p>
            <a:r>
              <a:rPr lang="en-US" altLang="ko-KR" sz="1600" dirty="0"/>
              <a:t>            print(1)</a:t>
            </a:r>
          </a:p>
          <a:p>
            <a:r>
              <a:rPr lang="en-US" altLang="ko-KR" sz="1600" dirty="0"/>
              <a:t>        case </a:t>
            </a:r>
            <a:r>
              <a:rPr lang="en-US" altLang="ko-KR" sz="1600" dirty="0">
                <a:solidFill>
                  <a:srgbClr val="C00000"/>
                </a:solidFill>
              </a:rPr>
              <a:t>'b'  | ‘e’:</a:t>
            </a:r>
          </a:p>
          <a:p>
            <a:r>
              <a:rPr lang="en-US" altLang="ko-KR" sz="1600" dirty="0"/>
              <a:t>            print(2)</a:t>
            </a:r>
          </a:p>
          <a:p>
            <a:r>
              <a:rPr lang="en-US" altLang="ko-KR" sz="1600" dirty="0"/>
              <a:t>        case </a:t>
            </a:r>
            <a:r>
              <a:rPr lang="en-US" altLang="ko-KR" sz="1600" dirty="0">
                <a:solidFill>
                  <a:srgbClr val="C00000"/>
                </a:solidFill>
              </a:rPr>
              <a:t>‘c‘ | ‘f’ :</a:t>
            </a:r>
          </a:p>
          <a:p>
            <a:r>
              <a:rPr lang="en-US" altLang="ko-KR" sz="1600" dirty="0"/>
              <a:t>            print(3)</a:t>
            </a:r>
          </a:p>
          <a:p>
            <a:r>
              <a:rPr lang="en-US" altLang="ko-KR" sz="1600" dirty="0"/>
              <a:t>        case _ :</a:t>
            </a:r>
          </a:p>
          <a:p>
            <a:r>
              <a:rPr lang="en-US" altLang="ko-KR" sz="1600" dirty="0"/>
              <a:t>            print(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)</a:t>
            </a:r>
            <a:endParaRPr lang="ko-KR" altLang="en-US" sz="1600" dirty="0"/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821301" y="2560407"/>
            <a:ext cx="3945130" cy="372986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 smtClean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 in </a:t>
            </a:r>
            <a:r>
              <a:rPr lang="en-US" altLang="ko-KR" sz="1600" dirty="0"/>
              <a:t>['a', 'b', ‘c‘, ‘b’, ‘d’, </a:t>
            </a:r>
            <a:r>
              <a:rPr lang="en-US" altLang="ko-KR" sz="1600" dirty="0" smtClean="0"/>
              <a:t>‘x’, ‘y </a:t>
            </a:r>
            <a:r>
              <a:rPr lang="en-US" altLang="ko-KR" sz="1600" dirty="0"/>
              <a:t>]: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if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== ‘a</a:t>
            </a:r>
            <a:r>
              <a:rPr lang="en-US" altLang="ko-KR" sz="1600" dirty="0" smtClean="0"/>
              <a:t>’ or </a:t>
            </a:r>
            <a:r>
              <a:rPr lang="en-US" altLang="ko-KR" sz="1600" dirty="0" err="1" smtClean="0"/>
              <a:t>ch</a:t>
            </a:r>
            <a:r>
              <a:rPr lang="en-US" altLang="ko-KR" sz="1600" dirty="0" smtClean="0"/>
              <a:t> == ‘d’:</a:t>
            </a:r>
            <a:br>
              <a:rPr lang="en-US" altLang="ko-KR" sz="1600" dirty="0" smtClean="0"/>
            </a:br>
            <a:r>
              <a:rPr lang="en-US" altLang="ko-KR" sz="1600" dirty="0" smtClean="0"/>
              <a:t>         </a:t>
            </a:r>
            <a:r>
              <a:rPr lang="en-US" altLang="ko-KR" sz="1600" dirty="0"/>
              <a:t>print( 1</a:t>
            </a:r>
            <a:r>
              <a:rPr lang="en-US" altLang="ko-KR" sz="1600" dirty="0" smtClean="0"/>
              <a:t> 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== ‘b</a:t>
            </a:r>
            <a:r>
              <a:rPr lang="en-US" altLang="ko-KR" sz="1600" dirty="0" smtClean="0"/>
              <a:t>’ or </a:t>
            </a:r>
            <a:r>
              <a:rPr lang="en-US" altLang="ko-KR" sz="1600" dirty="0" err="1" smtClean="0"/>
              <a:t>ch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== ‘e’: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print( </a:t>
            </a:r>
            <a:r>
              <a:rPr lang="en-US" altLang="ko-KR" sz="1600" dirty="0" smtClean="0"/>
              <a:t>2 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</a:t>
            </a:r>
            <a:r>
              <a:rPr lang="en-US" altLang="ko-KR" sz="1600" dirty="0" err="1"/>
              <a:t>elif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 == ‘c</a:t>
            </a:r>
            <a:r>
              <a:rPr lang="en-US" altLang="ko-KR" sz="1600" dirty="0" smtClean="0"/>
              <a:t>’ or </a:t>
            </a:r>
            <a:r>
              <a:rPr lang="en-US" altLang="ko-KR" sz="1600" dirty="0" err="1" smtClean="0"/>
              <a:t>ch</a:t>
            </a:r>
            <a:r>
              <a:rPr lang="en-US" altLang="ko-KR" sz="1600" dirty="0" smtClean="0"/>
              <a:t> ==‘f’: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print( </a:t>
            </a:r>
            <a:r>
              <a:rPr lang="en-US" altLang="ko-KR" sz="1600" dirty="0" smtClean="0"/>
              <a:t>2 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else:</a:t>
            </a:r>
          </a:p>
          <a:p>
            <a:pPr>
              <a:lnSpc>
                <a:spcPct val="150000"/>
              </a:lnSpc>
            </a:pPr>
            <a:r>
              <a:rPr lang="en-US" altLang="ko-KR" sz="1600" dirty="0"/>
              <a:t>          print(</a:t>
            </a:r>
            <a:r>
              <a:rPr lang="en-US" altLang="ko-KR" sz="1600" dirty="0" err="1"/>
              <a:t>ch</a:t>
            </a:r>
            <a:r>
              <a:rPr lang="en-US" altLang="ko-KR" sz="1600" dirty="0"/>
              <a:t>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9545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match~case</a:t>
            </a:r>
            <a:r>
              <a:rPr lang="en-US" altLang="ko-KR" dirty="0" smtClean="0"/>
              <a:t> </a:t>
            </a:r>
            <a:r>
              <a:rPr lang="ko-KR" altLang="en-US" dirty="0" smtClean="0"/>
              <a:t>예제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672241" y="1577912"/>
            <a:ext cx="4854352" cy="4079310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 smtClean="0"/>
          </a:p>
          <a:p>
            <a:r>
              <a:rPr lang="en-US" altLang="ko-KR" sz="1600" dirty="0"/>
              <a:t>number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(input("input integer = "))</a:t>
            </a:r>
          </a:p>
          <a:p>
            <a:r>
              <a:rPr lang="en-US" altLang="ko-KR" sz="1600" dirty="0"/>
              <a:t>mod_3 = number % 3</a:t>
            </a:r>
          </a:p>
          <a:p>
            <a:r>
              <a:rPr lang="en-US" altLang="ko-KR" sz="1600" dirty="0"/>
              <a:t>mod_5 = number % 5</a:t>
            </a:r>
          </a:p>
          <a:p>
            <a:endParaRPr lang="en-US" altLang="ko-KR" sz="1600" dirty="0"/>
          </a:p>
          <a:p>
            <a:r>
              <a:rPr lang="en-US" altLang="ko-KR" sz="1600" dirty="0"/>
              <a:t>match (mod_3, mod_5):</a:t>
            </a:r>
          </a:p>
          <a:p>
            <a:r>
              <a:rPr lang="en-US" altLang="ko-KR" sz="1600" dirty="0"/>
              <a:t>    case (0, 0):</a:t>
            </a:r>
          </a:p>
          <a:p>
            <a:r>
              <a:rPr lang="en-US" altLang="ko-KR" sz="1600" dirty="0"/>
              <a:t>        print(“3, 5</a:t>
            </a:r>
            <a:r>
              <a:rPr lang="ko-KR" altLang="en-US" sz="1600" dirty="0"/>
              <a:t>의 배수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    case (0, _):</a:t>
            </a:r>
          </a:p>
          <a:p>
            <a:r>
              <a:rPr lang="en-US" altLang="ko-KR" sz="1600" dirty="0"/>
              <a:t>        print(“3</a:t>
            </a:r>
            <a:r>
              <a:rPr lang="ko-KR" altLang="en-US" sz="1600" dirty="0"/>
              <a:t>의 배수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    case (_, 0):</a:t>
            </a:r>
          </a:p>
          <a:p>
            <a:r>
              <a:rPr lang="en-US" altLang="ko-KR" sz="1600" dirty="0"/>
              <a:t>        print(“5</a:t>
            </a:r>
            <a:r>
              <a:rPr lang="ko-KR" altLang="en-US" sz="1600" dirty="0"/>
              <a:t>의 배수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/>
              <a:t>    case _:</a:t>
            </a:r>
          </a:p>
          <a:p>
            <a:r>
              <a:rPr lang="en-US" altLang="ko-KR" sz="1600" dirty="0"/>
              <a:t>        print(“3, 5</a:t>
            </a:r>
            <a:r>
              <a:rPr lang="ko-KR" altLang="en-US" sz="1600" dirty="0"/>
              <a:t>의 배수 아님</a:t>
            </a:r>
            <a:r>
              <a:rPr lang="en-US" altLang="ko-KR" sz="1600" dirty="0"/>
              <a:t>“, </a:t>
            </a:r>
            <a:r>
              <a:rPr lang="en-US" altLang="ko-KR" sz="1600" dirty="0" smtClean="0"/>
              <a:t>number)</a:t>
            </a:r>
            <a:endParaRPr lang="ko-KR" altLang="en-US" sz="1600" dirty="0"/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015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6234</TotalTime>
  <Words>938</Words>
  <Application>Microsoft Office PowerPoint</Application>
  <PresentationFormat>화면 슬라이드 쇼(4:3)</PresentationFormat>
  <Paragraphs>266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함초롬바탕</vt:lpstr>
      <vt:lpstr>Arial</vt:lpstr>
      <vt:lpstr>Century Gothic</vt:lpstr>
      <vt:lpstr>Wingdings 3</vt:lpstr>
      <vt:lpstr>이온</vt:lpstr>
      <vt:lpstr>Match 활용 3주차_02_05</vt:lpstr>
      <vt:lpstr>학습목표</vt:lpstr>
      <vt:lpstr>match~case 예제 1, 3.10</vt:lpstr>
      <vt:lpstr>match~case, if 바꾸기 </vt:lpstr>
      <vt:lpstr>match~case 예제 2</vt:lpstr>
      <vt:lpstr>match~case, if 바꾸기 </vt:lpstr>
      <vt:lpstr>match~case 예제 3</vt:lpstr>
      <vt:lpstr>match~case, if 바꾸기 </vt:lpstr>
      <vt:lpstr>match~case 예제 4</vt:lpstr>
      <vt:lpstr>연습문제 1</vt:lpstr>
      <vt:lpstr>연습문제 1, 코드</vt:lpstr>
      <vt:lpstr>연습문제 2</vt:lpstr>
      <vt:lpstr>연습문제 2, 코드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456</cp:revision>
  <dcterms:created xsi:type="dcterms:W3CDTF">2015-11-07T02:06:58Z</dcterms:created>
  <dcterms:modified xsi:type="dcterms:W3CDTF">2023-01-24T01:19:46Z</dcterms:modified>
</cp:coreProperties>
</file>