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404" r:id="rId2"/>
    <p:sldId id="405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6" r:id="rId12"/>
    <p:sldId id="417" r:id="rId13"/>
    <p:sldId id="418" r:id="rId14"/>
    <p:sldId id="419" r:id="rId15"/>
    <p:sldId id="42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338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599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78C2-649F-413C-8A79-F77FA72605EE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E0CB-1EE4-43EC-A5B8-3B2ED1F4BC3C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C4FF-6FCA-4F09-92FE-40CCE7C46DA1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A4A1-855F-411B-AE19-6EB27A835C1E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65C8-C91C-4728-A363-12B7E3ACCE18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6BD4-20FD-497E-9326-36B1095C1B8C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D5C1-FFF2-424F-83B2-FCC9DB338C5F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1F2C-9146-498F-8ADB-52341562BC58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7CD5-A97A-4B59-9CA0-F5740442C116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AD4B-41E7-42A5-A356-63D9FF0D9B2E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1A97-5B76-4A6B-BE79-E01C0E63341A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1433-06EA-438A-8D08-EEB527E90355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5D26-C504-4095-A073-E896BE276BE6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7705-8453-4A54-8866-18D6A0C2D7A8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9895-ED97-43B0-8B7E-0AFB05DD248A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3AF2-B8E2-4450-9C07-20C685EAF1F9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9749-B47B-49A0-9EEC-613BAFF44649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63BEEB-4498-4865-A0FA-3B025C5FD67C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4875916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조건문</a:t>
            </a:r>
            <a:r>
              <a:rPr lang="ko-KR" altLang="en-US" sz="4400" b="1" dirty="0">
                <a:solidFill>
                  <a:schemeClr val="bg1"/>
                </a:solidFill>
              </a:rPr>
              <a:t> 연습</a:t>
            </a:r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72924" y="4945282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22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3 </a:t>
            </a:r>
            <a:r>
              <a:rPr lang="ko-KR" altLang="en-US" dirty="0"/>
              <a:t>코드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57118" y="1616269"/>
            <a:ext cx="5305896" cy="291166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57118" y="1691872"/>
            <a:ext cx="530589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lang="en-US" altLang="ko-KR" sz="160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</a:t>
            </a:r>
            <a:r>
              <a:rPr lang="en-US" altLang="ko-KR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int(input( “</a:t>
            </a:r>
            <a:r>
              <a:rPr lang="ko-KR" altLang="en-US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정수를 입력하세요</a:t>
            </a:r>
            <a:r>
              <a:rPr lang="en-US" altLang="ko-KR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“))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if </a:t>
            </a:r>
            <a:r>
              <a:rPr lang="en-US" altLang="ko-KR" sz="160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</a:t>
            </a:r>
            <a:r>
              <a:rPr lang="en-US" altLang="ko-KR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&lt; 0: </a:t>
            </a:r>
          </a:p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print(“</a:t>
            </a:r>
            <a:r>
              <a:rPr lang="ko-KR" altLang="en-US" sz="160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처리불가</a:t>
            </a:r>
            <a:r>
              <a:rPr lang="en-US" altLang="ko-KR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”) </a:t>
            </a:r>
          </a:p>
          <a:p>
            <a:pPr lvl="0" indent="209550" eaLnBrk="0" latinLnBrk="0" hangingPunct="0"/>
            <a:r>
              <a:rPr lang="en-US" altLang="ko-KR" sz="160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elif</a:t>
            </a:r>
            <a:r>
              <a:rPr lang="en-US" altLang="ko-KR" sz="160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en-US" altLang="ko-KR" sz="160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</a:t>
            </a:r>
            <a:r>
              <a:rPr lang="en-US" altLang="ko-KR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% 2 == 1 :</a:t>
            </a:r>
          </a:p>
          <a:p>
            <a:pPr lvl="0" indent="209550" eaLnBrk="0" hangingPunct="0"/>
            <a:r>
              <a:rPr lang="en-US" altLang="ko-KR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print(“</a:t>
            </a:r>
            <a:r>
              <a:rPr lang="ko-KR" altLang="en-US" sz="160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처리가능</a:t>
            </a:r>
            <a:r>
              <a:rPr lang="en-US" altLang="ko-KR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”) </a:t>
            </a:r>
          </a:p>
          <a:p>
            <a:pPr lvl="0" indent="209550" eaLnBrk="0" hangingPunct="0"/>
            <a:r>
              <a:rPr lang="en-US" altLang="ko-KR" sz="160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</a:p>
          <a:p>
            <a:pPr indent="209550" eaLnBrk="0" hangingPunct="0"/>
            <a:r>
              <a:rPr lang="en-US" altLang="ko-KR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print(“</a:t>
            </a:r>
            <a:r>
              <a:rPr lang="ko-KR" altLang="en-US" sz="160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처리불가</a:t>
            </a:r>
            <a:r>
              <a:rPr lang="en-US" altLang="ko-KR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 </a:t>
            </a:r>
          </a:p>
          <a:p>
            <a:pPr lvl="0" indent="209550" eaLnBrk="0" hangingPunct="0"/>
            <a:endParaRPr lang="en-US" altLang="ko-KR" sz="160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432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연습하기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주머니에 얼마가 있는지 입력을 받고</a:t>
            </a:r>
            <a:r>
              <a:rPr lang="en-US" altLang="ko-KR" b="0" dirty="0"/>
              <a:t>,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ko-KR" altLang="en-US" b="0" dirty="0"/>
              <a:t>    </a:t>
            </a:r>
            <a:r>
              <a:rPr lang="ko-KR" altLang="en-US" b="0" dirty="0" smtClean="0"/>
              <a:t>입력 받는 가격으로 구매 가능한 메뉴를 출력한다</a:t>
            </a:r>
            <a:endParaRPr lang="ko-KR" altLang="en-US" b="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EB6E6BF-CA64-9B45-98D2-D933DAECA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61772"/>
              </p:ext>
            </p:extLst>
          </p:nvPr>
        </p:nvGraphicFramePr>
        <p:xfrm>
          <a:off x="1260953" y="2699707"/>
          <a:ext cx="6096000" cy="22250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88907254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13589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가격</a:t>
                      </a:r>
                      <a:endParaRPr lang="ko-Kore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메뉴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7000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원 이상</a:t>
                      </a:r>
                      <a:endParaRPr lang="ko-Kore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치킨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97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4000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원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~17000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원</a:t>
                      </a:r>
                      <a:endParaRPr lang="ko-Kore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떡볶이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1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7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000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원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~14000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원</a:t>
                      </a:r>
                      <a:endParaRPr lang="ko-Kore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국밥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62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5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000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원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~7000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원</a:t>
                      </a:r>
                      <a:endParaRPr lang="ko-Kore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1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5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000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원 미만</a:t>
                      </a:r>
                      <a:endParaRPr lang="ko-Kore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짜장면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597739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31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45459" y="1627735"/>
            <a:ext cx="5719153" cy="382700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795893" y="1853248"/>
            <a:ext cx="5947105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latinLnBrk="0" hangingPunct="0"/>
            <a:r>
              <a:rPr lang="en" altLang="ko-Kore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pocket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(input(“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주머니에 얼마가 있나요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?”))</a:t>
            </a:r>
            <a:endParaRPr lang="en" altLang="ko-Kore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endParaRPr lang="en" altLang="ko-Kore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" altLang="ko-Kore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if pocket &gt;= 17000:</a:t>
            </a:r>
          </a:p>
          <a:p>
            <a:pPr lvl="0" eaLnBrk="0" latinLnBrk="0" hangingPunct="0"/>
            <a:r>
              <a:rPr lang="en" altLang="ko-Kore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치킨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</a:t>
            </a:r>
          </a:p>
          <a:p>
            <a:pPr lvl="0" eaLnBrk="0" latinLnBrk="0" hangingPunct="0"/>
            <a:r>
              <a:rPr lang="en" altLang="ko-Kore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elif pocket &gt;= 14000:</a:t>
            </a:r>
          </a:p>
          <a:p>
            <a:pPr lvl="0" eaLnBrk="0" latinLnBrk="0" hangingPunct="0"/>
            <a:r>
              <a:rPr lang="en" altLang="ko-Kore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떡볶이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</a:t>
            </a:r>
          </a:p>
          <a:p>
            <a:pPr lvl="0" eaLnBrk="0" latinLnBrk="0" hangingPunct="0"/>
            <a:r>
              <a:rPr lang="en" altLang="ko-Kore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elif pocket &gt;= 7000:</a:t>
            </a:r>
          </a:p>
          <a:p>
            <a:pPr lvl="0" eaLnBrk="0" latinLnBrk="0" hangingPunct="0"/>
            <a:r>
              <a:rPr lang="en" altLang="ko-Kore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국밥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</a:t>
            </a:r>
            <a:r>
              <a:rPr lang="en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</a:t>
            </a:r>
            <a:r>
              <a:rPr lang="en" altLang="ko-Kore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if</a:t>
            </a:r>
            <a:r>
              <a:rPr lang="en" altLang="ko-Kore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pocket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&gt;=</a:t>
            </a:r>
            <a:r>
              <a:rPr lang="en" altLang="ko-Kore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5000</a:t>
            </a:r>
            <a:r>
              <a:rPr lang="en" altLang="ko-Kore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</a:p>
          <a:p>
            <a:pPr lvl="0" eaLnBrk="0" latinLnBrk="0" hangingPunct="0"/>
            <a:r>
              <a:rPr lang="en" altLang="ko-Kore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한정식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</a:t>
            </a:r>
          </a:p>
          <a:p>
            <a:pPr lvl="0" eaLnBrk="0" latinLnBrk="0" hangingPunct="0"/>
            <a:r>
              <a:rPr lang="en" altLang="ko-Kore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else :</a:t>
            </a:r>
          </a:p>
          <a:p>
            <a:pPr lvl="0" eaLnBrk="0" latinLnBrk="0" hangingPunct="0"/>
            <a:r>
              <a:rPr lang="en" altLang="ko-Kore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print(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짜장면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</a:t>
            </a:r>
          </a:p>
          <a:p>
            <a:pPr lvl="0" eaLnBrk="0" latinLnBrk="0" hangingPunct="0"/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948EEA-5632-9E44-AB21-8DD4F3785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222" y="3508429"/>
            <a:ext cx="3570779" cy="9335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214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다양하게 활용하기</a:t>
            </a:r>
            <a:endParaRPr lang="en-US" altLang="ko-KR" dirty="0"/>
          </a:p>
          <a:p>
            <a:pPr lvl="1"/>
            <a:r>
              <a:rPr lang="ko-KR" altLang="en-US" dirty="0"/>
              <a:t>같은 조건절이라도 논리적인 구성에 따라 표현하는 방법이 다름</a:t>
            </a:r>
            <a:endParaRPr lang="en-US" altLang="ko-KR" dirty="0"/>
          </a:p>
          <a:p>
            <a:r>
              <a:rPr lang="ko-KR" altLang="en-US" dirty="0"/>
              <a:t>기본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ko-KR" altLang="en-US" dirty="0" err="1"/>
              <a:t>조건문</a:t>
            </a:r>
            <a:r>
              <a:rPr lang="ko-KR" altLang="en-US" dirty="0"/>
              <a:t> 사용해 보기</a:t>
            </a:r>
            <a:endParaRPr lang="en-US" altLang="ko-KR" dirty="0"/>
          </a:p>
          <a:p>
            <a:pPr lvl="1"/>
            <a:r>
              <a:rPr lang="en-US" altLang="ko-KR" dirty="0"/>
              <a:t>if, </a:t>
            </a:r>
            <a:r>
              <a:rPr lang="en-US" altLang="ko-KR" dirty="0" err="1"/>
              <a:t>elif</a:t>
            </a:r>
            <a:r>
              <a:rPr lang="en-US" altLang="ko-KR" dirty="0"/>
              <a:t>, else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767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조건절에서</a:t>
            </a:r>
            <a:r>
              <a:rPr lang="ko-KR" altLang="en-US" dirty="0"/>
              <a:t> 논리연산자를 활용하여 여러 개의 조건을 사용하는 예를 </a:t>
            </a:r>
            <a:r>
              <a:rPr lang="ko-KR" altLang="en-US" dirty="0" err="1"/>
              <a:t>드시오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08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r>
              <a:rPr lang="en-US" altLang="ko-KR" dirty="0"/>
              <a:t>_03_01</a:t>
            </a:r>
            <a:r>
              <a:rPr lang="ko-KR" altLang="en-US" dirty="0"/>
              <a:t> </a:t>
            </a:r>
            <a:r>
              <a:rPr lang="ko-KR" altLang="en-US" dirty="0" err="1"/>
              <a:t>조건문</a:t>
            </a:r>
            <a:r>
              <a:rPr lang="ko-KR" altLang="en-US" dirty="0"/>
              <a:t> 연습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46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연습문제를 통해 </a:t>
            </a:r>
            <a:r>
              <a:rPr lang="ko-KR" altLang="en-US" dirty="0" err="1"/>
              <a:t>조건문</a:t>
            </a:r>
            <a:r>
              <a:rPr lang="ko-KR" altLang="en-US" dirty="0"/>
              <a:t> 다양하게 활용하기</a:t>
            </a:r>
            <a:endParaRPr lang="en-US" altLang="ko-KR" dirty="0"/>
          </a:p>
          <a:p>
            <a:r>
              <a:rPr lang="ko-KR" altLang="en-US" dirty="0"/>
              <a:t>기본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ko-KR" altLang="en-US" dirty="0" err="1"/>
              <a:t>조건문</a:t>
            </a:r>
            <a:r>
              <a:rPr lang="ko-KR" altLang="en-US" dirty="0"/>
              <a:t> 사용해 보기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8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국어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수학 </a:t>
            </a:r>
            <a:r>
              <a:rPr lang="en-US" altLang="ko-KR" dirty="0"/>
              <a:t>3</a:t>
            </a:r>
            <a:r>
              <a:rPr lang="ko-KR" altLang="en-US" dirty="0"/>
              <a:t>개 과목의 점수를 입력 받는다</a:t>
            </a:r>
            <a:endParaRPr lang="en-US" altLang="ko-KR" dirty="0"/>
          </a:p>
          <a:p>
            <a:r>
              <a:rPr lang="ko-KR" altLang="en-US" dirty="0"/>
              <a:t>입력 받은 점수의 평균이 </a:t>
            </a:r>
            <a:r>
              <a:rPr lang="en-US" altLang="ko-KR" dirty="0"/>
              <a:t>60</a:t>
            </a:r>
            <a:r>
              <a:rPr lang="ko-KR" altLang="en-US" dirty="0"/>
              <a:t>점 미만이면 시험에 불합격이고</a:t>
            </a:r>
            <a:r>
              <a:rPr lang="en-US" altLang="ko-KR" dirty="0"/>
              <a:t>, </a:t>
            </a:r>
            <a:r>
              <a:rPr lang="ko-KR" altLang="en-US" dirty="0"/>
              <a:t>아닌 경우엔 합격이라고 알려 준다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6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1, </a:t>
            </a:r>
            <a:r>
              <a:rPr lang="ko-KR" altLang="en-US" dirty="0"/>
              <a:t>코드와 결과</a:t>
            </a:r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13" y="3363119"/>
            <a:ext cx="3213100" cy="1574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45458" y="1587860"/>
            <a:ext cx="6241539" cy="379938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39892" y="1587860"/>
            <a:ext cx="5947105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latinLnBrk="0" hangingPunct="0"/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## 3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개과목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평균으로 합격여부 확인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float(input("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국어성적 입력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"))</a:t>
            </a:r>
          </a:p>
          <a:p>
            <a:pPr lvl="0" eaLnBrk="0" latinLnBrk="0" hangingPunct="0"/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float(input("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영어성적 입력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"))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math = float(input("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수학성적 입력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"))</a:t>
            </a:r>
          </a:p>
          <a:p>
            <a:pPr lvl="0" eaLnBrk="0" latinLnBrk="0" hangingPunct="0"/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(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+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+ math) / 3</a:t>
            </a:r>
          </a:p>
          <a:p>
            <a:pPr lvl="0" eaLnBrk="0" latinLnBrk="0" hangingPunct="0"/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if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&gt;= 60: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성적 평균은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",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이며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합격입니다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else: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성적 평균은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",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이며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불합격입니다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 </a:t>
            </a:r>
            <a:endParaRPr kumimoji="0"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20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개 과목의 점수를 입력 받는다</a:t>
            </a:r>
            <a:endParaRPr lang="en-US" altLang="ko-KR" dirty="0"/>
          </a:p>
          <a:p>
            <a:pPr lvl="1"/>
            <a:r>
              <a:rPr lang="ko-KR" altLang="en-US" dirty="0"/>
              <a:t>입력 받은 점수의 평균이 </a:t>
            </a:r>
            <a:r>
              <a:rPr lang="en-US" altLang="ko-KR" dirty="0"/>
              <a:t>60</a:t>
            </a:r>
            <a:r>
              <a:rPr lang="ko-KR" altLang="en-US" dirty="0"/>
              <a:t>점 미만이면 시험에 불합격이고</a:t>
            </a:r>
            <a:r>
              <a:rPr lang="en-US" altLang="ko-KR" dirty="0"/>
              <a:t>, </a:t>
            </a:r>
            <a:r>
              <a:rPr lang="ko-KR" altLang="en-US" dirty="0"/>
              <a:t>아닌 경우엔 합격이라고 알려 준다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이전 연습하기 </a:t>
            </a:r>
            <a:r>
              <a:rPr lang="en-US" altLang="ko-KR" dirty="0"/>
              <a:t>1</a:t>
            </a:r>
            <a:r>
              <a:rPr lang="ko-KR" altLang="en-US" dirty="0"/>
              <a:t>에 조건을 하나 더 추가하여</a:t>
            </a:r>
            <a:r>
              <a:rPr lang="en-US" altLang="ko-KR" dirty="0"/>
              <a:t>,</a:t>
            </a:r>
            <a:r>
              <a:rPr lang="ko-KR" altLang="en-US" dirty="0"/>
              <a:t> 합격 여부를 결정한다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개 과목 중에 한 과목이라도 </a:t>
            </a:r>
            <a:r>
              <a:rPr lang="en-US" altLang="ko-KR" dirty="0"/>
              <a:t>50</a:t>
            </a:r>
            <a:r>
              <a:rPr lang="ko-KR" altLang="en-US" dirty="0"/>
              <a:t>점 미만이 있는 경우에는 평균이 </a:t>
            </a:r>
            <a:r>
              <a:rPr lang="en-US" altLang="ko-KR" dirty="0"/>
              <a:t>60</a:t>
            </a:r>
            <a:r>
              <a:rPr lang="ko-KR" altLang="en-US" dirty="0"/>
              <a:t>점이 넘는 경우라도 </a:t>
            </a:r>
            <a:r>
              <a:rPr lang="en-US" altLang="ko-KR" dirty="0"/>
              <a:t>“</a:t>
            </a:r>
            <a:r>
              <a:rPr lang="ko-KR" altLang="en-US" dirty="0"/>
              <a:t>과락</a:t>
            </a:r>
            <a:r>
              <a:rPr lang="en-US" altLang="ko-KR" dirty="0"/>
              <a:t>＂</a:t>
            </a:r>
            <a:r>
              <a:rPr lang="ko-KR" altLang="en-US" dirty="0"/>
              <a:t>이 되어 불합격이라고 알린다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43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연습하기 </a:t>
            </a:r>
            <a:r>
              <a:rPr lang="en-US" altLang="ko-KR" sz="4000" dirty="0"/>
              <a:t>2, </a:t>
            </a:r>
            <a:r>
              <a:rPr lang="ko-KR" altLang="en-US" sz="4000" dirty="0"/>
              <a:t>풀이 생각해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316567" cy="481371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이 문제에서 미리 합격 조건을 정리하고 코딩</a:t>
            </a:r>
            <a:endParaRPr lang="en-US" altLang="ko-KR" dirty="0"/>
          </a:p>
          <a:p>
            <a:r>
              <a:rPr lang="ko-KR" altLang="en-US" dirty="0"/>
              <a:t>합격조건 확인 방법 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sz="2000" dirty="0"/>
              <a:t>평균이 </a:t>
            </a:r>
            <a:r>
              <a:rPr lang="en-US" altLang="ko-KR" sz="2000" dirty="0"/>
              <a:t>60</a:t>
            </a:r>
            <a:r>
              <a:rPr lang="ko-KR" altLang="en-US" sz="2000" dirty="0"/>
              <a:t>점 이상</a:t>
            </a:r>
            <a:r>
              <a:rPr lang="en-US" altLang="ko-KR" sz="2000" dirty="0"/>
              <a:t>( </a:t>
            </a:r>
            <a:r>
              <a:rPr lang="en-US" altLang="ko-KR" sz="2000" dirty="0" err="1">
                <a:solidFill>
                  <a:srgbClr val="FF0000"/>
                </a:solidFill>
              </a:rPr>
              <a:t>avg</a:t>
            </a:r>
            <a:r>
              <a:rPr lang="en-US" altLang="ko-KR" sz="2000" dirty="0">
                <a:solidFill>
                  <a:srgbClr val="FF0000"/>
                </a:solidFill>
              </a:rPr>
              <a:t> &gt;= 60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), </a:t>
            </a:r>
            <a:r>
              <a:rPr lang="en-US" altLang="ko-KR" sz="2000" dirty="0"/>
              <a:t>50</a:t>
            </a:r>
            <a:r>
              <a:rPr lang="ko-KR" altLang="en-US" sz="2000" dirty="0"/>
              <a:t>점 미만인 과목이 하나도 없어야 한다</a:t>
            </a:r>
            <a:r>
              <a:rPr lang="en-US" altLang="ko-KR" sz="2000" dirty="0"/>
              <a:t>(</a:t>
            </a:r>
            <a:r>
              <a:rPr lang="en-US" altLang="ko-KR" sz="2000" dirty="0" err="1">
                <a:solidFill>
                  <a:srgbClr val="FF0000"/>
                </a:solidFill>
              </a:rPr>
              <a:t>kor</a:t>
            </a:r>
            <a:r>
              <a:rPr lang="en-US" altLang="ko-KR" sz="2000" dirty="0">
                <a:solidFill>
                  <a:srgbClr val="FF0000"/>
                </a:solidFill>
              </a:rPr>
              <a:t> &gt;= 50 and </a:t>
            </a:r>
            <a:r>
              <a:rPr lang="en-US" altLang="ko-KR" sz="2000" dirty="0" err="1">
                <a:solidFill>
                  <a:srgbClr val="FF0000"/>
                </a:solidFill>
              </a:rPr>
              <a:t>eng</a:t>
            </a:r>
            <a:r>
              <a:rPr lang="en-US" altLang="ko-KR" sz="2000" dirty="0">
                <a:solidFill>
                  <a:srgbClr val="FF0000"/>
                </a:solidFill>
              </a:rPr>
              <a:t> &gt;= 50 and math &gt;=50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sz="2000" dirty="0">
                <a:sym typeface="Wingdings" panose="05000000000000000000" pitchFamily="2" charset="2"/>
              </a:rPr>
              <a:t>위의 조건이 아니면 불합격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/>
            <a:r>
              <a:rPr lang="ko-KR" altLang="en-US" sz="2000" dirty="0">
                <a:sym typeface="Wingdings" panose="05000000000000000000" pitchFamily="2" charset="2"/>
              </a:rPr>
              <a:t>불합격이지만 평균이 </a:t>
            </a:r>
            <a:r>
              <a:rPr lang="en-US" altLang="ko-KR" sz="2000" dirty="0">
                <a:sym typeface="Wingdings" panose="05000000000000000000" pitchFamily="2" charset="2"/>
              </a:rPr>
              <a:t>60</a:t>
            </a:r>
            <a:r>
              <a:rPr lang="ko-KR" altLang="en-US" sz="2000" dirty="0">
                <a:sym typeface="Wingdings" panose="05000000000000000000" pitchFamily="2" charset="2"/>
              </a:rPr>
              <a:t>점 이상이면 과락으로 불합격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/>
            <a:endParaRPr lang="en-US" altLang="ko-KR" sz="2000" dirty="0"/>
          </a:p>
          <a:p>
            <a:r>
              <a:rPr lang="ko-KR" altLang="en-US" dirty="0"/>
              <a:t>합격조건 확인 방법 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sz="2000" dirty="0"/>
              <a:t>평균이 </a:t>
            </a:r>
            <a:r>
              <a:rPr lang="en-US" altLang="ko-KR" sz="2000" dirty="0"/>
              <a:t>60</a:t>
            </a:r>
            <a:r>
              <a:rPr lang="ko-KR" altLang="en-US" sz="2000" dirty="0"/>
              <a:t>점 미만인 경우엔 과락 확인이 필요 없다</a:t>
            </a:r>
            <a:endParaRPr lang="en-US" altLang="ko-KR" sz="2000" dirty="0"/>
          </a:p>
          <a:p>
            <a:pPr lvl="1"/>
            <a:r>
              <a:rPr lang="ko-KR" altLang="en-US" sz="2000" dirty="0"/>
              <a:t>평균 </a:t>
            </a:r>
            <a:r>
              <a:rPr lang="en-US" altLang="ko-KR" sz="2000" dirty="0"/>
              <a:t>60</a:t>
            </a:r>
            <a:r>
              <a:rPr lang="ko-KR" altLang="en-US" sz="2000" dirty="0"/>
              <a:t>점 미만이면 불합격</a:t>
            </a:r>
            <a:r>
              <a:rPr lang="en-US" altLang="ko-KR" sz="2000" dirty="0"/>
              <a:t>, 60</a:t>
            </a:r>
            <a:r>
              <a:rPr lang="ko-KR" altLang="en-US" sz="2000" dirty="0"/>
              <a:t>점 이상일 때만 </a:t>
            </a:r>
            <a:r>
              <a:rPr lang="ko-KR" altLang="en-US" sz="2000" dirty="0" err="1"/>
              <a:t>과락여부</a:t>
            </a:r>
            <a:r>
              <a:rPr lang="ko-KR" altLang="en-US" sz="2000" dirty="0"/>
              <a:t> 확인한다</a:t>
            </a:r>
            <a:endParaRPr lang="en-US" altLang="ko-KR" sz="2000" dirty="0"/>
          </a:p>
          <a:p>
            <a:pPr lvl="1"/>
            <a:r>
              <a:rPr lang="ko-KR" altLang="en-US" sz="2000" dirty="0"/>
              <a:t>평균 </a:t>
            </a:r>
            <a:r>
              <a:rPr lang="en-US" altLang="ko-KR" sz="2000" dirty="0"/>
              <a:t>60</a:t>
            </a:r>
            <a:r>
              <a:rPr lang="ko-KR" altLang="en-US" sz="2000" dirty="0"/>
              <a:t>이상이라도</a:t>
            </a:r>
            <a:r>
              <a:rPr lang="en-US" altLang="ko-KR" sz="2000" dirty="0"/>
              <a:t>, </a:t>
            </a:r>
            <a:r>
              <a:rPr lang="ko-KR" altLang="en-US" sz="2000" dirty="0"/>
              <a:t>한과목이라도 과락이 있으면 불합격 </a:t>
            </a:r>
            <a:r>
              <a:rPr lang="en-US" altLang="ko-KR" sz="2000" dirty="0"/>
              <a:t>( </a:t>
            </a:r>
            <a:r>
              <a:rPr lang="en-US" altLang="ko-KR" sz="2000" dirty="0" err="1">
                <a:solidFill>
                  <a:srgbClr val="FF0000"/>
                </a:solidFill>
              </a:rPr>
              <a:t>kor</a:t>
            </a:r>
            <a:r>
              <a:rPr lang="en-US" altLang="ko-KR" sz="2000" dirty="0">
                <a:solidFill>
                  <a:srgbClr val="FF0000"/>
                </a:solidFill>
              </a:rPr>
              <a:t> &lt; 50 or </a:t>
            </a:r>
            <a:r>
              <a:rPr lang="en-US" altLang="ko-KR" sz="2000" dirty="0" err="1">
                <a:solidFill>
                  <a:srgbClr val="FF0000"/>
                </a:solidFill>
              </a:rPr>
              <a:t>eng</a:t>
            </a:r>
            <a:r>
              <a:rPr lang="en-US" altLang="ko-KR" sz="2000" dirty="0">
                <a:solidFill>
                  <a:srgbClr val="FF0000"/>
                </a:solidFill>
              </a:rPr>
              <a:t> &lt; 50 or math &lt; 50 </a:t>
            </a:r>
            <a:r>
              <a:rPr lang="en-US" altLang="ko-KR" sz="200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37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2, </a:t>
            </a:r>
            <a:r>
              <a:rPr lang="ko-KR" altLang="en-US" dirty="0"/>
              <a:t>코드와 결과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13" y="3686969"/>
            <a:ext cx="4533900" cy="927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45457" y="1587860"/>
            <a:ext cx="7995427" cy="444938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39892" y="1587860"/>
            <a:ext cx="7487244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latinLnBrk="0" hangingPunct="0"/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## 3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개과목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평균과 과락 확인하여 합격여부 결정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합격조건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확인방법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</a:p>
          <a:p>
            <a:pPr lvl="0" eaLnBrk="0" latinLnBrk="0" hangingPunct="0"/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float(input("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국어성적 입력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"))</a:t>
            </a:r>
          </a:p>
          <a:p>
            <a:pPr lvl="0" eaLnBrk="0" latinLnBrk="0" hangingPunct="0"/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float(input("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영어성적 입력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"))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math = float(input("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수학성적 입력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"))</a:t>
            </a:r>
          </a:p>
          <a:p>
            <a:pPr lvl="0" eaLnBrk="0" latinLnBrk="0" hangingPunct="0"/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(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+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+ math) / 3</a:t>
            </a:r>
          </a:p>
          <a:p>
            <a:pPr lvl="0" eaLnBrk="0" latinLnBrk="0" hangingPunct="0"/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if </a:t>
            </a:r>
            <a:r>
              <a:rPr lang="en-US" altLang="ko-KR" sz="1600" dirty="0" err="1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</a:t>
            </a:r>
            <a:r>
              <a:rPr lang="en-US" altLang="ko-KR" sz="16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&gt;= 60 and </a:t>
            </a:r>
            <a:r>
              <a:rPr lang="en-US" altLang="ko-KR" sz="1600" dirty="0" err="1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</a:t>
            </a:r>
            <a:r>
              <a:rPr lang="en-US" altLang="ko-KR" sz="16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&gt;= 50 and </a:t>
            </a:r>
            <a:r>
              <a:rPr lang="en-US" altLang="ko-KR" sz="1600" dirty="0" err="1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eng</a:t>
            </a:r>
            <a:r>
              <a:rPr lang="en-US" altLang="ko-KR" sz="16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&gt;= 50 and math &gt;= 50 :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성적 평균은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",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이며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과락과목도 없기 때문에 합격입니다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else: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if </a:t>
            </a:r>
            <a:r>
              <a:rPr lang="en-US" altLang="ko-KR" sz="1600" dirty="0" err="1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</a:t>
            </a:r>
            <a:r>
              <a:rPr lang="en-US" altLang="ko-KR" sz="16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&gt;= 60 :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성적 평균은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",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이지만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50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점 미만 과락이 있어서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불합격입니다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else: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성적 평균은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",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이며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불합격입니다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</a:t>
            </a:r>
            <a:endParaRPr kumimoji="0"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2, </a:t>
            </a:r>
            <a:r>
              <a:rPr lang="ko-KR" altLang="en-US" dirty="0"/>
              <a:t>코드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45458" y="1587860"/>
            <a:ext cx="7781678" cy="447141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08000" y="1587860"/>
            <a:ext cx="7487244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latinLnBrk="0" hangingPunct="0"/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## 3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개과목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평균과 과락 확인하여 합격여부 결정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합격조건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확인방법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</a:p>
          <a:p>
            <a:pPr lvl="0" eaLnBrk="0" latinLnBrk="0" hangingPunct="0"/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float(input("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국어성적 입력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"))</a:t>
            </a:r>
          </a:p>
          <a:p>
            <a:pPr lvl="0" eaLnBrk="0" latinLnBrk="0" hangingPunct="0"/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float(input("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영어성적 입력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"))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math = float(input("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수학성적 입력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"))</a:t>
            </a:r>
          </a:p>
          <a:p>
            <a:pPr lvl="0" eaLnBrk="0" latinLnBrk="0" hangingPunct="0"/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(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+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+ math) / 3</a:t>
            </a:r>
          </a:p>
          <a:p>
            <a:pPr lvl="0" eaLnBrk="0" latinLnBrk="0" hangingPunct="0"/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if </a:t>
            </a:r>
            <a:r>
              <a:rPr lang="en-US" altLang="ko-KR" sz="1600" dirty="0" err="1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</a:t>
            </a:r>
            <a:r>
              <a:rPr lang="en-US" altLang="ko-KR" sz="16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&gt;= 60: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if </a:t>
            </a:r>
            <a:r>
              <a:rPr lang="en-US" altLang="ko-KR" sz="1600" dirty="0" err="1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</a:t>
            </a:r>
            <a:r>
              <a:rPr lang="en-US" altLang="ko-KR" sz="16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&lt; 50 or </a:t>
            </a:r>
            <a:r>
              <a:rPr lang="en-US" altLang="ko-KR" sz="1600" dirty="0" err="1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eng</a:t>
            </a:r>
            <a:r>
              <a:rPr lang="en-US" altLang="ko-KR" sz="16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&lt; 50 or math &lt; 50: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성적 평균은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",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이지만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50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점 미만 과락이 있어서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불합격입니다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else: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성적 평균은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",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이며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과락과목도 없기 때문에 합격입니다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else: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성적 평균은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",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이며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불합격입니다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 </a:t>
            </a:r>
            <a:endParaRPr kumimoji="0"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975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ko-KR" altLang="en-US"/>
              <a:t>받은 </a:t>
            </a:r>
            <a:r>
              <a:rPr lang="ko-KR" altLang="en-US" smtClean="0"/>
              <a:t>정수</a:t>
            </a:r>
            <a:r>
              <a:rPr lang="ko-KR" altLang="en-US" smtClean="0"/>
              <a:t>가 </a:t>
            </a:r>
            <a:r>
              <a:rPr lang="ko-KR" altLang="en-US" dirty="0"/>
              <a:t>음수이면 처리불가라고 출력하고</a:t>
            </a:r>
            <a:r>
              <a:rPr lang="en-US" altLang="ko-KR" dirty="0"/>
              <a:t>, </a:t>
            </a:r>
            <a:r>
              <a:rPr lang="ko-KR" altLang="en-US" dirty="0"/>
              <a:t>양수이면서 홀수이면 </a:t>
            </a:r>
            <a:r>
              <a:rPr lang="ko-KR" altLang="en-US" dirty="0" smtClean="0"/>
              <a:t>처리 가능</a:t>
            </a:r>
            <a:r>
              <a:rPr lang="en-US" altLang="ko-KR" dirty="0"/>
              <a:t>, </a:t>
            </a:r>
            <a:r>
              <a:rPr lang="ko-KR" altLang="en-US" dirty="0"/>
              <a:t>짝수이면 </a:t>
            </a:r>
            <a:r>
              <a:rPr lang="ko-KR" altLang="en-US" dirty="0" smtClean="0"/>
              <a:t>처리 불가라고 </a:t>
            </a:r>
            <a:r>
              <a:rPr lang="ko-KR" altLang="en-US" dirty="0"/>
              <a:t>출력한다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649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6125</TotalTime>
  <Words>780</Words>
  <Application>Microsoft Office PowerPoint</Application>
  <PresentationFormat>화면 슬라이드 쇼(4:3)</PresentationFormat>
  <Paragraphs>155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함초롬바탕</vt:lpstr>
      <vt:lpstr>Arial</vt:lpstr>
      <vt:lpstr>Century Gothic</vt:lpstr>
      <vt:lpstr>Wingdings</vt:lpstr>
      <vt:lpstr>Wingdings 3</vt:lpstr>
      <vt:lpstr>이온</vt:lpstr>
      <vt:lpstr>조건문 연습1 3주차_03_01</vt:lpstr>
      <vt:lpstr>학습목표</vt:lpstr>
      <vt:lpstr>연습하기 1</vt:lpstr>
      <vt:lpstr>연습하기 1, 코드와 결과</vt:lpstr>
      <vt:lpstr>연습하기 2</vt:lpstr>
      <vt:lpstr>연습하기 2, 풀이 생각해 보기</vt:lpstr>
      <vt:lpstr>연습하기 2, 코드와 결과(1)</vt:lpstr>
      <vt:lpstr>연습하기 2, 코드(2)</vt:lpstr>
      <vt:lpstr>연습문제 3</vt:lpstr>
      <vt:lpstr>연습하기 3 코드</vt:lpstr>
      <vt:lpstr>연습하기 4</vt:lpstr>
      <vt:lpstr>연습하기 4 코드 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403</cp:revision>
  <dcterms:created xsi:type="dcterms:W3CDTF">2015-11-07T02:06:58Z</dcterms:created>
  <dcterms:modified xsi:type="dcterms:W3CDTF">2023-01-05T00:39:48Z</dcterms:modified>
</cp:coreProperties>
</file>