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168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09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9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48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36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7F1C-5D3E-4A3C-8E99-D9B5DB26A39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8164-3C77-4F77-923C-5CE000D79B3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C62B-2ECD-4E0D-8B8C-A2338C94790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2A5F-29E2-4983-B4FB-1C1DC8AACDE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7221-C3EA-494D-AC3B-AAE94206A6B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1A65-44A6-4207-A7F9-A01FDEAED24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1452-60E5-4D09-8BD8-FF4D0000577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F660-6FB1-4062-8EF7-6ED8EA1C0C6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0567-1F5C-477E-B66E-9CECDCE632C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2C26-7F55-49BB-A9ED-0111E843A941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738-3EBF-45EE-AFCB-C18793178F5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70F5-6A76-48DE-A94B-137B46D422B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F780-1262-4AAB-92D5-E2F6B4A7A6D1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858C-C9CD-4477-8251-39541EFDDAD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418D-925D-45DC-B611-44AC4C32E395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9F27-55F6-4ED0-998D-407433D074B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67C5-BA6F-4B04-8278-C41F9173EA8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048DA9-0324-4F40-A084-4EC3A4BD791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89009" y="2686234"/>
            <a:ext cx="713983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36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3600" b="1" dirty="0">
                <a:solidFill>
                  <a:schemeClr val="bg1"/>
                </a:solidFill>
              </a:rPr>
              <a:t> 연습</a:t>
            </a:r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: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논리연산자로 여러 개 조건 표현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924" y="506626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생년월일을 입력 받는다</a:t>
            </a:r>
            <a:endParaRPr lang="en-US" altLang="ko-KR" dirty="0"/>
          </a:p>
          <a:p>
            <a:pPr lvl="1"/>
            <a:r>
              <a:rPr lang="ko-KR" altLang="en-US" dirty="0"/>
              <a:t>오늘을 기준으로 만으로 나이를 계산하여 결과를 알려 준다</a:t>
            </a:r>
            <a:endParaRPr lang="en-US" altLang="ko-KR" dirty="0"/>
          </a:p>
          <a:p>
            <a:pPr lvl="1"/>
            <a:r>
              <a:rPr lang="ko-KR" altLang="en-US" dirty="0"/>
              <a:t>오늘보다 이후 날이 입력되면 </a:t>
            </a:r>
            <a:r>
              <a:rPr lang="en-US" altLang="ko-KR" dirty="0"/>
              <a:t>“</a:t>
            </a:r>
            <a:r>
              <a:rPr lang="ko-KR" altLang="en-US" dirty="0"/>
              <a:t>나이를 계산할 수 없습니다</a:t>
            </a:r>
            <a:r>
              <a:rPr lang="en-US" altLang="ko-KR" dirty="0"/>
              <a:t>＂</a:t>
            </a:r>
            <a:r>
              <a:rPr lang="ko-KR" altLang="en-US" dirty="0"/>
              <a:t>라고 알려준다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1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4"/>
            <a:ext cx="5466519" cy="479341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826" y="1926600"/>
            <a:ext cx="4887869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Birthdate = input(“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생년월일을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입력하세요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Year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= Birthdate[ 0 : 4 ]</a:t>
            </a:r>
          </a:p>
          <a:p>
            <a:pPr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Month = Birthdate[ 4 : 6 ]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Day = Birthdate[ 6 : ]</a:t>
            </a:r>
          </a:p>
          <a:p>
            <a:pPr lvl="0" indent="209550" eaLnBrk="0" latinLnBrk="0" hangingPunct="0"/>
            <a:endParaRPr kumimoji="0" lang="en-US" altLang="ko-KR" sz="1600" dirty="0" smtClean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오늘이</a:t>
            </a:r>
            <a:r>
              <a:rPr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20231001</a:t>
            </a:r>
            <a:r>
              <a:rPr lang="ko-KR" altLang="en-US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로 가정</a:t>
            </a:r>
            <a:endParaRPr lang="en-US" altLang="ko-KR" sz="1600" dirty="0" smtClean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Birthdate &gt; “</a:t>
            </a:r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20231001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”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나이를 계산할 수 없습니다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age = </a:t>
            </a:r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2023 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-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(Year)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if Month &gt; </a:t>
            </a:r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“10”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    age = age - 1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당신의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“, age, “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입니다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EC7D5-C6DA-4DF2-A74D-4E4796C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D1AA7-1071-40BB-997D-4F001E94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567544" cy="4195481"/>
          </a:xfrm>
        </p:spPr>
        <p:txBody>
          <a:bodyPr/>
          <a:lstStyle/>
          <a:p>
            <a:r>
              <a:rPr lang="ko-KR" altLang="en-US" dirty="0" smtClean="0"/>
              <a:t>온도를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받는다</a:t>
            </a:r>
            <a:endParaRPr lang="en-US" altLang="ko-KR" dirty="0" smtClean="0"/>
          </a:p>
          <a:p>
            <a:r>
              <a:rPr lang="ko-KR" altLang="en-US" dirty="0" smtClean="0"/>
              <a:t>온도가 </a:t>
            </a:r>
            <a:r>
              <a:rPr lang="ko-KR" altLang="en-US" dirty="0" err="1" smtClean="0"/>
              <a:t>섭씨면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C, </a:t>
            </a:r>
            <a:r>
              <a:rPr lang="ko-KR" altLang="en-US" dirty="0" err="1" smtClean="0"/>
              <a:t>화씨면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입력 받는다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섭씨</a:t>
            </a:r>
            <a:r>
              <a:rPr lang="en-US" altLang="ko-KR" dirty="0"/>
              <a:t>(°C)</a:t>
            </a:r>
            <a:r>
              <a:rPr lang="ko-KR" altLang="en-US" dirty="0"/>
              <a:t> 온도를 입력하면 화씨</a:t>
            </a:r>
            <a:r>
              <a:rPr lang="en-US" altLang="ko-KR" dirty="0"/>
              <a:t>(°F)</a:t>
            </a:r>
            <a:r>
              <a:rPr lang="ko-KR" altLang="en-US" dirty="0"/>
              <a:t> 온도로</a:t>
            </a:r>
            <a:endParaRPr lang="en-US" altLang="ko-KR" dirty="0"/>
          </a:p>
          <a:p>
            <a:r>
              <a:rPr lang="ko-KR" altLang="en-US" dirty="0"/>
              <a:t>화씨</a:t>
            </a:r>
            <a:r>
              <a:rPr lang="en-US" altLang="ko-KR" dirty="0"/>
              <a:t> (°F)</a:t>
            </a:r>
            <a:r>
              <a:rPr lang="ko-KR" altLang="en-US" dirty="0"/>
              <a:t> 온도를</a:t>
            </a:r>
            <a:r>
              <a:rPr lang="en-US" altLang="ko-KR" dirty="0"/>
              <a:t> </a:t>
            </a:r>
            <a:r>
              <a:rPr lang="ko-KR" altLang="en-US" dirty="0"/>
              <a:t>입력하면 섭씨</a:t>
            </a:r>
            <a:r>
              <a:rPr lang="en-US" altLang="ko-KR" dirty="0"/>
              <a:t>(°C) </a:t>
            </a:r>
            <a:r>
              <a:rPr lang="ko-KR" altLang="en-US" dirty="0"/>
              <a:t>온도로 </a:t>
            </a:r>
            <a:r>
              <a:rPr lang="ko-KR" altLang="en-US" dirty="0" smtClean="0"/>
              <a:t>변환하여 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화씨 온도</a:t>
            </a:r>
            <a:r>
              <a:rPr lang="en-US" altLang="ko-KR" dirty="0"/>
              <a:t> (°F)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섭씨 온도</a:t>
            </a:r>
            <a:r>
              <a:rPr lang="en-US" altLang="ko-KR" dirty="0" smtClean="0"/>
              <a:t>(°</a:t>
            </a:r>
            <a:r>
              <a:rPr lang="en-US" altLang="ko-KR" dirty="0"/>
              <a:t>C) * 1.8) + 32 </a:t>
            </a:r>
            <a:endParaRPr lang="en-US" altLang="ko-KR" dirty="0" smtClean="0"/>
          </a:p>
          <a:p>
            <a:r>
              <a:rPr lang="ko-KR" altLang="en-US" dirty="0" smtClean="0"/>
              <a:t>섭씨 </a:t>
            </a:r>
            <a:r>
              <a:rPr lang="ko-KR" altLang="en-US" dirty="0"/>
              <a:t>온도</a:t>
            </a:r>
            <a:r>
              <a:rPr lang="en-US" altLang="ko-KR" dirty="0"/>
              <a:t> </a:t>
            </a:r>
            <a:r>
              <a:rPr lang="en-US" altLang="ko-KR" dirty="0" smtClean="0"/>
              <a:t>(°C)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화씨 </a:t>
            </a:r>
            <a:r>
              <a:rPr lang="ko-KR" altLang="en-US" dirty="0"/>
              <a:t>온도</a:t>
            </a:r>
            <a:r>
              <a:rPr lang="en-US" altLang="ko-KR" dirty="0" smtClean="0"/>
              <a:t>(°F) - 32) / 1.8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7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4"/>
            <a:ext cx="7567693" cy="42875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8094" y="1770957"/>
            <a:ext cx="7852420" cy="373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temp = float(input("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온도를 입력하세요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type = input("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온도의 단위를 입력하세요</a:t>
            </a:r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(C, F):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type == </a:t>
            </a:r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“C“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= (temp*1.8) + 32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print(type+" 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(temp)+"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는 화씨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입니다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type == </a:t>
            </a:r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“F“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= (temp-32)/1.8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print(type+" 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(temp)+"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는 섭씨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입니다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논리연산자를 </a:t>
            </a:r>
            <a:r>
              <a:rPr lang="ko-KR" altLang="en-US" dirty="0"/>
              <a:t>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pPr lvl="1"/>
            <a:r>
              <a:rPr lang="en-US" altLang="ko-KR" dirty="0"/>
              <a:t>and, or </a:t>
            </a:r>
            <a:r>
              <a:rPr lang="ko-KR" altLang="en-US" dirty="0"/>
              <a:t>연산자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 문제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ko-KR" altLang="en-US" dirty="0" err="1"/>
              <a:t>조건절에서</a:t>
            </a:r>
            <a:r>
              <a:rPr lang="ko-KR" altLang="en-US" dirty="0"/>
              <a:t> 여러 개 조건 표현이 가능하다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else </a:t>
            </a:r>
            <a:r>
              <a:rPr lang="ko-KR" altLang="en-US" dirty="0"/>
              <a:t>뒤에는 </a:t>
            </a:r>
            <a:r>
              <a:rPr lang="en-US" altLang="ko-KR" dirty="0"/>
              <a:t>: </a:t>
            </a:r>
            <a:r>
              <a:rPr lang="ko-KR" altLang="en-US" dirty="0"/>
              <a:t>사용하지 않아도 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en-US" altLang="ko-KR" dirty="0" err="1"/>
              <a:t>if~elif</a:t>
            </a:r>
            <a:r>
              <a:rPr lang="ko-KR" altLang="en-US" dirty="0"/>
              <a:t>에 표현되는 </a:t>
            </a:r>
            <a:r>
              <a:rPr lang="ko-KR" altLang="en-US" dirty="0" err="1"/>
              <a:t>조건절은</a:t>
            </a:r>
            <a:r>
              <a:rPr lang="ko-KR" altLang="en-US" dirty="0"/>
              <a:t> 구간 값이 겹칠 수 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ko-KR" altLang="en-US" dirty="0" err="1"/>
              <a:t>조건절에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가지 이상의 연산자를 사용할 수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6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_03_02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연습</a:t>
            </a:r>
            <a:r>
              <a:rPr lang="en-US" altLang="ko-KR" dirty="0"/>
              <a:t>2:</a:t>
            </a:r>
            <a:r>
              <a:rPr lang="ko-KR" altLang="en-US" dirty="0"/>
              <a:t>논리연산자로 여러 개 조건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논리연산자를 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r>
              <a:rPr lang="ko-KR" altLang="en-US" dirty="0"/>
              <a:t>연습문제를 통해 복합적인 </a:t>
            </a:r>
            <a:r>
              <a:rPr lang="ko-KR" altLang="en-US" dirty="0" err="1"/>
              <a:t>조건문</a:t>
            </a:r>
            <a:r>
              <a:rPr lang="ko-KR" altLang="en-US" dirty="0"/>
              <a:t> 익히기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두가지 이상 조건절 한번에 쓰기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 &lt; x &lt; 10 </a:t>
            </a:r>
          </a:p>
          <a:p>
            <a:pPr lvl="1"/>
            <a:r>
              <a:rPr lang="en-US" altLang="ko-KR" dirty="0" smtClean="0"/>
              <a:t>if x &gt; 0 and x &lt; 10 :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if 0 &lt; x &lt; 10</a:t>
            </a:r>
            <a:r>
              <a:rPr lang="en-US" altLang="ko-KR" dirty="0" smtClean="0"/>
              <a:t>: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x &lt; 0 or y &lt; 0</a:t>
            </a:r>
          </a:p>
          <a:p>
            <a:pPr lvl="1"/>
            <a:r>
              <a:rPr lang="en-US" altLang="ko-KR" dirty="0" smtClean="0"/>
              <a:t>if x &lt; 0 or y &lt; 0 :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if a &lt; 50 and b &lt; 50 and c &lt; 50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a &gt;= 50 or b &gt;= 50 or c &gt;= 50 :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2</a:t>
            </a:r>
            <a:r>
              <a:rPr lang="ko-KR" altLang="en-US" sz="4000" dirty="0"/>
              <a:t>가지 이상 </a:t>
            </a:r>
            <a:r>
              <a:rPr lang="ko-KR" altLang="en-US" sz="4000" dirty="0" err="1"/>
              <a:t>조건절</a:t>
            </a:r>
            <a:r>
              <a:rPr lang="ko-KR" altLang="en-US" sz="4000" dirty="0"/>
              <a:t> 쓰기</a:t>
            </a:r>
            <a:r>
              <a:rPr lang="en-US" altLang="ko-KR" sz="4000" dirty="0"/>
              <a:t>, </a:t>
            </a:r>
            <a:r>
              <a:rPr lang="ko-KR" altLang="en-US" sz="4000" dirty="0"/>
              <a:t>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입력 받은 월이 </a:t>
            </a:r>
            <a:r>
              <a:rPr lang="en-US" altLang="ko-KR" dirty="0"/>
              <a:t>1</a:t>
            </a:r>
            <a:r>
              <a:rPr lang="ko-KR" altLang="en-US" dirty="0"/>
              <a:t>월과 </a:t>
            </a:r>
            <a:r>
              <a:rPr lang="en-US" altLang="ko-KR" dirty="0"/>
              <a:t>12</a:t>
            </a:r>
            <a:r>
              <a:rPr lang="ko-KR" altLang="en-US" dirty="0"/>
              <a:t>월 사이가 아닌 다른</a:t>
            </a:r>
            <a:r>
              <a:rPr lang="en-US" altLang="ko-KR" dirty="0"/>
              <a:t> </a:t>
            </a:r>
            <a:r>
              <a:rPr lang="ko-KR" altLang="en-US" dirty="0"/>
              <a:t>값이 입력된 경우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month &lt; ’1’ or month &gt; ’12’ :   </a:t>
            </a:r>
            <a:r>
              <a:rPr lang="en-US" altLang="ko-KR" dirty="0" smtClean="0"/>
              <a:t>  ## </a:t>
            </a:r>
            <a:r>
              <a:rPr lang="ko-KR" altLang="en-US" dirty="0"/>
              <a:t>문자열인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en-US" altLang="ko-KR" dirty="0"/>
              <a:t>if month &lt; 1 or month &gt; 12 :         ## </a:t>
            </a:r>
            <a:r>
              <a:rPr lang="ko-KR" altLang="en-US" dirty="0"/>
              <a:t>정수인 경우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수강생 중 여학생이면서</a:t>
            </a:r>
            <a:r>
              <a:rPr lang="en-US" altLang="ko-KR" dirty="0"/>
              <a:t>, </a:t>
            </a:r>
            <a:r>
              <a:rPr lang="ko-KR" altLang="en-US" dirty="0"/>
              <a:t>주소지가 경기도인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sex == ‘2’ and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</a:t>
            </a:r>
            <a:r>
              <a:rPr lang="en-US" altLang="ko-KR" dirty="0"/>
              <a:t>== ‘</a:t>
            </a:r>
            <a:r>
              <a:rPr lang="ko-KR" altLang="en-US" dirty="0"/>
              <a:t>경기</a:t>
            </a:r>
            <a:r>
              <a:rPr lang="en-US" altLang="ko-KR" dirty="0"/>
              <a:t>’ 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기말고사 성적이 평균보다 </a:t>
            </a:r>
            <a:r>
              <a:rPr lang="ko-KR" altLang="en-US" dirty="0" smtClean="0"/>
              <a:t>높고</a:t>
            </a:r>
            <a:r>
              <a:rPr lang="en-US" altLang="ko-KR" dirty="0" smtClean="0"/>
              <a:t>, </a:t>
            </a:r>
            <a:r>
              <a:rPr lang="ko-KR" altLang="en-US" dirty="0" err="1"/>
              <a:t>전체성적이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점 미만인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final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avg</a:t>
            </a:r>
            <a:r>
              <a:rPr lang="en-US" altLang="ko-KR" dirty="0"/>
              <a:t> and total &lt; 60 :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955648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지수를</a:t>
            </a:r>
            <a:r>
              <a:rPr lang="en-US" altLang="ko-KR" dirty="0"/>
              <a:t> </a:t>
            </a:r>
            <a:r>
              <a:rPr lang="ko-KR" altLang="en-US" dirty="0"/>
              <a:t>기준으로 현재 건강상태를 알려준다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키와 몸무게는 입력 받아서 처리한다</a:t>
            </a:r>
            <a:endParaRPr lang="en-US" altLang="ko-KR" dirty="0"/>
          </a:p>
          <a:p>
            <a:pPr lvl="1"/>
            <a:r>
              <a:rPr lang="ko-KR" altLang="en-US" dirty="0"/>
              <a:t>키의 </a:t>
            </a:r>
            <a:r>
              <a:rPr lang="ko-KR" altLang="en-US" dirty="0" err="1"/>
              <a:t>변수명은</a:t>
            </a:r>
            <a:r>
              <a:rPr lang="en-US" altLang="ko-KR" dirty="0"/>
              <a:t> “height”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1"/>
            <a:r>
              <a:rPr lang="ko-KR" altLang="en-US" dirty="0"/>
              <a:t>몸무게의 </a:t>
            </a:r>
            <a:r>
              <a:rPr lang="ko-KR" altLang="en-US" dirty="0" err="1"/>
              <a:t>변수명은</a:t>
            </a:r>
            <a:r>
              <a:rPr lang="en-US" altLang="ko-KR" dirty="0"/>
              <a:t> “weight” </a:t>
            </a:r>
            <a:r>
              <a:rPr lang="ko-KR" altLang="en-US" dirty="0"/>
              <a:t>사용한다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69053"/>
              </p:ext>
            </p:extLst>
          </p:nvPr>
        </p:nvGraphicFramePr>
        <p:xfrm>
          <a:off x="1328928" y="2347976"/>
          <a:ext cx="6096000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BMI</a:t>
                      </a:r>
                      <a:r>
                        <a:rPr lang="en-US" altLang="ko-KR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지수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18.5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저체중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18.5 ~ 22.9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 ~ 24.9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과체중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25 ~ 29.9</a:t>
                      </a:r>
                      <a:r>
                        <a:rPr lang="en-US" altLang="ko-KR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비만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 ~ 39.9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비만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40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심각한비만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III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연습하기 </a:t>
            </a:r>
            <a:r>
              <a:rPr lang="en-US" altLang="ko-KR" sz="4000" dirty="0"/>
              <a:t>1, </a:t>
            </a:r>
            <a:r>
              <a:rPr lang="ko-KR" altLang="en-US" sz="4000" dirty="0"/>
              <a:t>미리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endParaRPr lang="en-US" altLang="ko-KR" dirty="0"/>
          </a:p>
          <a:p>
            <a:pPr lvl="1"/>
            <a:r>
              <a:rPr lang="ko-KR" altLang="en-US" dirty="0"/>
              <a:t>키와 몸무게를 입력 받는다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ko-KR" altLang="en-US" dirty="0" err="1"/>
              <a:t>지수값이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 그룹으로 나뉘어져 분류하는 내용이 다르다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ko-KR" altLang="en-US" dirty="0"/>
              <a:t> 중에 </a:t>
            </a: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ko-KR" altLang="en-US" dirty="0"/>
              <a:t>문 사용이 필요하다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12805" y="1587860"/>
            <a:ext cx="7941418" cy="46369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772685"/>
            <a:ext cx="748724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400" dirty="0" smtClean="0">
                <a:cs typeface="Consolas" panose="020B0609020204030204" pitchFamily="49" charset="0"/>
              </a:rPr>
              <a:t>height </a:t>
            </a:r>
            <a:r>
              <a:rPr lang="en-US" altLang="ko-KR" sz="1400" dirty="0">
                <a:cs typeface="Consolas" panose="020B0609020204030204" pitchFamily="49" charset="0"/>
              </a:rPr>
              <a:t>= float(input("</a:t>
            </a:r>
            <a:r>
              <a:rPr lang="ko-KR" altLang="en-US" sz="1400" dirty="0">
                <a:cs typeface="Consolas" panose="020B0609020204030204" pitchFamily="49" charset="0"/>
              </a:rPr>
              <a:t>키를 </a:t>
            </a:r>
            <a:r>
              <a:rPr lang="en-US" altLang="ko-KR" sz="1400" dirty="0">
                <a:cs typeface="Consolas" panose="020B0609020204030204" pitchFamily="49" charset="0"/>
              </a:rPr>
              <a:t>m </a:t>
            </a:r>
            <a:r>
              <a:rPr lang="ko-KR" altLang="en-US" sz="1400" dirty="0"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weight = float(input("</a:t>
            </a:r>
            <a:r>
              <a:rPr lang="ko-KR" altLang="en-US" sz="1400" dirty="0">
                <a:cs typeface="Consolas" panose="020B0609020204030204" pitchFamily="49" charset="0"/>
              </a:rPr>
              <a:t>몸무게를 </a:t>
            </a:r>
            <a:r>
              <a:rPr lang="en-US" altLang="ko-KR" sz="1400" dirty="0">
                <a:cs typeface="Consolas" panose="020B0609020204030204" pitchFamily="49" charset="0"/>
              </a:rPr>
              <a:t>kg </a:t>
            </a:r>
            <a:r>
              <a:rPr lang="ko-KR" altLang="en-US" sz="1400" dirty="0"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= weight / (height * height)</a:t>
            </a:r>
          </a:p>
          <a:p>
            <a:pPr lvl="0" eaLnBrk="0" latinLnBrk="0" hangingPunct="0"/>
            <a:endParaRPr lang="en-US" altLang="ko-KR" sz="1400" dirty="0" smtClean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smtClean="0"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18.5: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저체중</a:t>
            </a:r>
            <a:r>
              <a:rPr lang="ko-KR" altLang="en-US" sz="1400" dirty="0"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23: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정상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25: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과체중</a:t>
            </a:r>
            <a:r>
              <a:rPr lang="ko-KR" altLang="en-US" sz="1400" dirty="0"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30: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cs typeface="Consolas" panose="020B0609020204030204" pitchFamily="49" charset="0"/>
              </a:rPr>
              <a:t>1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40: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cs typeface="Consolas" panose="020B0609020204030204" pitchFamily="49" charset="0"/>
              </a:rPr>
              <a:t>2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심각한비만</a:t>
            </a:r>
            <a:r>
              <a:rPr lang="en-US" altLang="ko-KR" sz="1400" dirty="0">
                <a:cs typeface="Consolas" panose="020B0609020204030204" pitchFamily="49" charset="0"/>
              </a:rPr>
              <a:t>3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점수로 부터 학점 부여하기</a:t>
            </a: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학점 기준</a:t>
            </a:r>
            <a:endParaRPr lang="en-US" altLang="ko-KR"/>
          </a:p>
          <a:p>
            <a:pPr lvl="1"/>
            <a:r>
              <a:rPr lang="en-US" altLang="ko-KR"/>
              <a:t># 80~100; A</a:t>
            </a:r>
          </a:p>
          <a:p>
            <a:pPr lvl="1"/>
            <a:r>
              <a:rPr lang="en-US" altLang="ko-KR"/>
              <a:t># 60~79  ; B</a:t>
            </a:r>
          </a:p>
          <a:p>
            <a:pPr lvl="1"/>
            <a:r>
              <a:rPr lang="en-US" altLang="ko-KR"/>
              <a:t># 50~59  ; C</a:t>
            </a:r>
          </a:p>
          <a:p>
            <a:pPr lvl="1"/>
            <a:r>
              <a:rPr lang="en-US" altLang="ko-KR"/>
              <a:t># 50 </a:t>
            </a:r>
            <a:r>
              <a:rPr lang="ko-KR" altLang="en-US"/>
              <a:t>이하</a:t>
            </a:r>
            <a:r>
              <a:rPr lang="en-US" altLang="ko-KR"/>
              <a:t> ; F</a:t>
            </a:r>
          </a:p>
          <a:p>
            <a:r>
              <a:rPr lang="ko-KR" altLang="en-US"/>
              <a:t>사용자로부터 점수 입력 받기</a:t>
            </a:r>
            <a:endParaRPr lang="en-US" altLang="ko-KR"/>
          </a:p>
          <a:p>
            <a:pPr lvl="1"/>
            <a:r>
              <a:rPr lang="ko-KR" altLang="en-US"/>
              <a:t>변수에 저장하여 사용한다</a:t>
            </a:r>
            <a:endParaRPr lang="en-US" altLang="ko-KR"/>
          </a:p>
          <a:p>
            <a:r>
              <a:rPr lang="ko-KR" altLang="en-US"/>
              <a:t>화면에 학점 출력하기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3486" y="1611176"/>
            <a:ext cx="6432608" cy="44297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8650" y="1850902"/>
            <a:ext cx="65698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##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학점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부여하기</a:t>
            </a:r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score = </a:t>
            </a:r>
            <a:r>
              <a:rPr lang="en-US" altLang="ko-KR" sz="1600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("input your score: </a:t>
            </a:r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"))</a:t>
            </a:r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score &gt;= 80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"A"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 60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"B"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 50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"C"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"F"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print("your score is", score, "and then grade is", grade)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74" y="3168399"/>
            <a:ext cx="5382240" cy="147633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6132</TotalTime>
  <Words>897</Words>
  <Application>Microsoft Office PowerPoint</Application>
  <PresentationFormat>화면 슬라이드 쇼(4:3)</PresentationFormat>
  <Paragraphs>178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Consolas</vt:lpstr>
      <vt:lpstr>Wingdings</vt:lpstr>
      <vt:lpstr>Wingdings 3</vt:lpstr>
      <vt:lpstr>이온</vt:lpstr>
      <vt:lpstr>조건문 연습2 :  논리연산자로 여러 개 조건 표현 3주차_03_02</vt:lpstr>
      <vt:lpstr>학습목표</vt:lpstr>
      <vt:lpstr>두가지 이상 조건절 한번에 쓰기</vt:lpstr>
      <vt:lpstr>2가지 이상 조건절 쓰기, 예제 </vt:lpstr>
      <vt:lpstr>연습하기 1</vt:lpstr>
      <vt:lpstr>연습하기 1, 미리 생각해 보기</vt:lpstr>
      <vt:lpstr>연습하기 1, 코드</vt:lpstr>
      <vt:lpstr>연습하기 2</vt:lpstr>
      <vt:lpstr>연습하기 2, 코드와 결과</vt:lpstr>
      <vt:lpstr>연습하기 3</vt:lpstr>
      <vt:lpstr>연습하기 3, 코드</vt:lpstr>
      <vt:lpstr>연습하기 4</vt:lpstr>
      <vt:lpstr>연습하기 4,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421</cp:revision>
  <dcterms:created xsi:type="dcterms:W3CDTF">2015-11-07T02:06:58Z</dcterms:created>
  <dcterms:modified xsi:type="dcterms:W3CDTF">2023-01-24T06:14:11Z</dcterms:modified>
</cp:coreProperties>
</file>