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485" r:id="rId2"/>
    <p:sldId id="486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7" r:id="rId14"/>
    <p:sldId id="498" r:id="rId15"/>
    <p:sldId id="49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0929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710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E2B7-FB61-4186-9B62-81C71CE1859E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7ACD-12C0-43E2-8889-B02D3E9FE1ED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58D0E-AFCA-4E2E-901F-D51869A9D5E7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14F4-D2EB-455B-8690-8CC9E619EBE9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4D3E4-7495-4F8F-AAB6-28BC544D53F5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817C8-F301-4DB4-B725-A4EA23D73293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3DDB-B436-4B67-BF7E-5A92FBF9902E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6DCA6-388B-460C-82E4-1FD5F24EEEA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A2128-C6FE-445A-A853-FA5F50F83493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548CD-6659-4DE8-8076-BD645658C1B6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C4A28-09E5-4530-B580-7743FCC696A5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FB3D-E91C-4176-BCF9-A3BDDD4A747E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DF8F1-39D1-4E4C-A7B4-7C6AF48E900A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2C58-B3A5-44D9-A08D-4FC3BEC501E6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97A3-531F-45B3-8C56-4321C306EB47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496E6-A581-4A10-8D86-919FAA238A22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8A992-FDEF-40F0-807A-9D91F3801930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4A863B4-DE9B-4A77-9BBA-3A9813AF0677}" type="datetime1">
              <a:rPr lang="ko-KR" altLang="en-US" smtClean="0"/>
              <a:t>2023-01-24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반복문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 smtClean="0">
                <a:solidFill>
                  <a:schemeClr val="bg1"/>
                </a:solidFill>
              </a:rPr>
              <a:t>while()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3763" y="48232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074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연습하기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내용 개체 틀 5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366" y="1796384"/>
            <a:ext cx="2011317" cy="2791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28650" y="1690688"/>
            <a:ext cx="2800350" cy="252961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753704" y="1775053"/>
            <a:ext cx="2910387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ea typeface="맑은 고딕" panose="020B0503020000020004" pitchFamily="50" charset="-127"/>
              </a:rPr>
              <a:t>출력 결과는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2**10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&gt; 1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// 2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print(“last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 “,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43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부터 </a:t>
            </a:r>
            <a:r>
              <a:rPr lang="en-US" altLang="ko-KR" dirty="0"/>
              <a:t>1000</a:t>
            </a:r>
            <a:r>
              <a:rPr lang="ko-KR" altLang="en-US" dirty="0"/>
              <a:t>미만의 </a:t>
            </a:r>
            <a:r>
              <a:rPr lang="en-US" altLang="ko-KR" dirty="0"/>
              <a:t>7</a:t>
            </a:r>
            <a:r>
              <a:rPr lang="ko-KR" altLang="en-US" dirty="0"/>
              <a:t>의 배수를 </a:t>
            </a:r>
            <a:r>
              <a:rPr lang="ko-KR" altLang="en-US" dirty="0" err="1"/>
              <a:t>출력하시오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문을 사용한다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96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Grp="1" noChangeArrowheads="1"/>
          </p:cNvSpPr>
          <p:nvPr>
            <p:ph idx="1"/>
          </p:nvPr>
        </p:nvSpPr>
        <p:spPr bwMode="auto">
          <a:xfrm>
            <a:off x="827700" y="2052926"/>
            <a:ext cx="3065290" cy="362359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pPr marL="0" indent="0">
              <a:buNone/>
            </a:pPr>
            <a:r>
              <a:rPr lang="nn-NO" altLang="ko-KR" dirty="0"/>
              <a:t>i=7</a:t>
            </a:r>
          </a:p>
          <a:p>
            <a:pPr marL="0" indent="0">
              <a:buNone/>
            </a:pPr>
            <a:r>
              <a:rPr lang="nn-NO" altLang="ko-KR" dirty="0"/>
              <a:t>while i &lt; 1000:</a:t>
            </a:r>
          </a:p>
          <a:p>
            <a:pPr marL="0" indent="0">
              <a:buNone/>
            </a:pPr>
            <a:r>
              <a:rPr lang="nn-NO" altLang="ko-KR" dirty="0"/>
              <a:t>    if i % 7 == 0:</a:t>
            </a:r>
          </a:p>
          <a:p>
            <a:pPr marL="0" indent="0">
              <a:buNone/>
            </a:pPr>
            <a:r>
              <a:rPr lang="nn-NO" altLang="ko-KR" dirty="0"/>
              <a:t>        print( i)</a:t>
            </a:r>
          </a:p>
          <a:p>
            <a:pPr marL="0" indent="0">
              <a:buNone/>
            </a:pPr>
            <a:r>
              <a:rPr lang="nn-NO" altLang="ko-KR" dirty="0"/>
              <a:t>    i = i + 7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393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49" y="1825625"/>
            <a:ext cx="8188779" cy="4351338"/>
          </a:xfrm>
        </p:spPr>
        <p:txBody>
          <a:bodyPr/>
          <a:lstStyle/>
          <a:p>
            <a:r>
              <a:rPr lang="ko-KR" altLang="en-US" dirty="0"/>
              <a:t>반복문에서 조건절 의미 이해하기</a:t>
            </a:r>
            <a:endParaRPr lang="en-US" altLang="ko-KR" dirty="0"/>
          </a:p>
          <a:p>
            <a:pPr lvl="1"/>
            <a:r>
              <a:rPr lang="ko-KR" altLang="en-US" dirty="0"/>
              <a:t>조건절의 값에 따라 반복 또는 정지가 </a:t>
            </a:r>
            <a:r>
              <a:rPr lang="ko-KR" altLang="en-US" dirty="0" smtClean="0"/>
              <a:t>결정됨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/>
              <a:t>while() </a:t>
            </a:r>
            <a:r>
              <a:rPr lang="ko-KR" altLang="en-US" dirty="0"/>
              <a:t>기본 이해하기</a:t>
            </a:r>
            <a:endParaRPr lang="en-US" altLang="ko-KR" dirty="0"/>
          </a:p>
          <a:p>
            <a:pPr lvl="1"/>
            <a:r>
              <a:rPr lang="ko-KR" altLang="en-US" dirty="0"/>
              <a:t>조건절의 결과가 </a:t>
            </a:r>
            <a:r>
              <a:rPr lang="en-US" altLang="ko-KR" dirty="0"/>
              <a:t>F</a:t>
            </a:r>
            <a:r>
              <a:rPr lang="en-US" altLang="ko-KR" dirty="0" smtClean="0"/>
              <a:t>alse(0</a:t>
            </a:r>
            <a:r>
              <a:rPr lang="en-US" altLang="ko-KR" dirty="0"/>
              <a:t>)</a:t>
            </a:r>
            <a:r>
              <a:rPr lang="ko-KR" altLang="en-US" dirty="0"/>
              <a:t>이면 </a:t>
            </a:r>
            <a:r>
              <a:rPr lang="en-US" altLang="ko-KR" dirty="0"/>
              <a:t>while</a:t>
            </a:r>
            <a:r>
              <a:rPr lang="ko-KR" altLang="en-US" dirty="0"/>
              <a:t>문에서 빠져나옴</a:t>
            </a:r>
            <a:endParaRPr lang="en-US" altLang="ko-KR" dirty="0"/>
          </a:p>
          <a:p>
            <a:pPr lvl="1"/>
            <a:r>
              <a:rPr lang="ko-KR" altLang="en-US" dirty="0"/>
              <a:t>조건절의 결과가 </a:t>
            </a:r>
            <a:r>
              <a:rPr lang="en-US" altLang="ko-KR" dirty="0"/>
              <a:t>T</a:t>
            </a:r>
            <a:r>
              <a:rPr lang="en-US" altLang="ko-KR" smtClean="0"/>
              <a:t>rue(1</a:t>
            </a:r>
            <a:r>
              <a:rPr lang="en-US" altLang="ko-KR" dirty="0"/>
              <a:t>)</a:t>
            </a:r>
            <a:r>
              <a:rPr lang="ko-KR" altLang="en-US" dirty="0"/>
              <a:t>이면 </a:t>
            </a:r>
            <a:r>
              <a:rPr lang="en-US" altLang="ko-KR" dirty="0"/>
              <a:t>while</a:t>
            </a:r>
            <a:r>
              <a:rPr lang="ko-KR" altLang="en-US" dirty="0"/>
              <a:t>문 내부를 실행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366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반복문은</a:t>
            </a:r>
            <a:r>
              <a:rPr lang="ko-KR" altLang="en-US" dirty="0"/>
              <a:t> 어느 경우에 사용하는지 설명하시오</a:t>
            </a:r>
            <a:endParaRPr lang="en-US" altLang="ko-KR" dirty="0"/>
          </a:p>
          <a:p>
            <a:r>
              <a:rPr lang="en-US" altLang="ko-KR" dirty="0"/>
              <a:t>while</a:t>
            </a:r>
            <a:r>
              <a:rPr lang="ko-KR" altLang="en-US" dirty="0"/>
              <a:t>문은 조건을 만족할 때 반복하는가</a:t>
            </a:r>
            <a:r>
              <a:rPr lang="en-US" altLang="ko-KR" dirty="0"/>
              <a:t>? </a:t>
            </a:r>
            <a:r>
              <a:rPr lang="ko-KR" altLang="en-US" dirty="0"/>
              <a:t>불만족 할 때 반복하는가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38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주차</a:t>
            </a:r>
            <a:r>
              <a:rPr lang="en-US" altLang="ko-KR" dirty="0"/>
              <a:t>_02_01 </a:t>
            </a:r>
            <a:r>
              <a:rPr lang="ko-KR" altLang="en-US" dirty="0" err="1"/>
              <a:t>반복문</a:t>
            </a:r>
            <a:r>
              <a:rPr lang="ko-KR" altLang="en-US" dirty="0"/>
              <a:t> </a:t>
            </a:r>
            <a:r>
              <a:rPr lang="en-US" altLang="ko-KR" dirty="0"/>
              <a:t>while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1955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반복문에서</a:t>
            </a:r>
            <a:r>
              <a:rPr lang="ko-KR" altLang="en-US" dirty="0"/>
              <a:t> </a:t>
            </a:r>
            <a:r>
              <a:rPr lang="ko-KR" altLang="en-US" dirty="0" err="1"/>
              <a:t>조건절</a:t>
            </a:r>
            <a:r>
              <a:rPr lang="ko-KR" altLang="en-US" dirty="0"/>
              <a:t> 의미 이해하기</a:t>
            </a:r>
            <a:endParaRPr lang="en-US" altLang="ko-KR" dirty="0"/>
          </a:p>
          <a:p>
            <a:r>
              <a:rPr lang="en-US" altLang="ko-KR" dirty="0"/>
              <a:t>while() </a:t>
            </a:r>
            <a:r>
              <a:rPr lang="ko-KR" altLang="en-US" dirty="0"/>
              <a:t>기본 이해하기</a:t>
            </a:r>
            <a:r>
              <a:rPr lang="en-US" altLang="ko-KR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32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701471" y="3835148"/>
            <a:ext cx="2421715" cy="201818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427252" y="3835147"/>
            <a:ext cx="2421715" cy="201818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반복문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반복되는 일들을 처리하는 프로그램 필요</a:t>
            </a:r>
            <a:endParaRPr lang="en-US" altLang="ko-KR" dirty="0"/>
          </a:p>
          <a:p>
            <a:pPr lvl="1"/>
            <a:r>
              <a:rPr lang="ko-KR" altLang="en-US" dirty="0"/>
              <a:t>동일하거나</a:t>
            </a:r>
            <a:r>
              <a:rPr lang="en-US" altLang="ko-KR" dirty="0"/>
              <a:t>, </a:t>
            </a:r>
            <a:r>
              <a:rPr lang="ko-KR" altLang="en-US" dirty="0"/>
              <a:t>규칙적으로 변화하는 작업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>
                <a:sym typeface="Wingdings"/>
              </a:rPr>
              <a:t></a:t>
            </a:r>
            <a:r>
              <a:rPr lang="ko-KR" altLang="en-US" dirty="0">
                <a:sym typeface="Wingdings"/>
              </a:rPr>
              <a:t> 조건에 맞는 동안 반복</a:t>
            </a:r>
            <a:endParaRPr lang="en-US" altLang="ko-KR" dirty="0"/>
          </a:p>
          <a:p>
            <a:r>
              <a:rPr lang="ko-KR" altLang="en-US" dirty="0" err="1"/>
              <a:t>반복문</a:t>
            </a:r>
            <a:r>
              <a:rPr lang="ko-KR" altLang="en-US" dirty="0"/>
              <a:t> 종류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while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f</a:t>
            </a:r>
            <a:r>
              <a:rPr lang="en-US" altLang="ko-KR" dirty="0" smtClean="0">
                <a:solidFill>
                  <a:srgbClr val="FF0000"/>
                </a:solidFill>
              </a:rPr>
              <a:t>or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ko-KR" dirty="0">
              <a:solidFill>
                <a:srgbClr val="FF6600"/>
              </a:solidFill>
            </a:endParaRPr>
          </a:p>
          <a:p>
            <a:pPr lvl="1"/>
            <a:endParaRPr lang="ko-KR" altLang="en-US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569612" y="3896824"/>
            <a:ext cx="2232313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# print 0,1,2,…9 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rgbClr val="C00000"/>
                </a:solidFill>
                <a:ea typeface="맑은 고딕" panose="020B0503020000020004" pitchFamily="50" charset="-127"/>
              </a:rPr>
              <a:t>for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in range(10)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print(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2738473" y="3896824"/>
            <a:ext cx="2232313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# print 0,1,2,…9 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= 0</a:t>
            </a:r>
          </a:p>
          <a:p>
            <a:r>
              <a:rPr lang="en-US" altLang="ko-KR" dirty="0">
                <a:solidFill>
                  <a:srgbClr val="C00000"/>
                </a:solidFill>
                <a:ea typeface="맑은 고딕" panose="020B0503020000020004" pitchFamily="50" charset="-127"/>
              </a:rPr>
              <a:t>while</a:t>
            </a:r>
            <a:r>
              <a:rPr lang="en-US" altLang="ko-KR" dirty="0">
                <a:ea typeface="맑은 고딕" panose="020B0503020000020004" pitchFamily="50" charset="-127"/>
              </a:rPr>
              <a:t>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&lt; 10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print(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+ 1</a:t>
            </a:r>
          </a:p>
          <a:p>
            <a:endParaRPr lang="en-US" altLang="ko-KR" dirty="0"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909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r>
              <a:rPr lang="ko-KR" altLang="en-US" dirty="0"/>
              <a:t> 흐름</a:t>
            </a:r>
          </a:p>
        </p:txBody>
      </p:sp>
      <p:sp>
        <p:nvSpPr>
          <p:cNvPr id="4" name="순서도: 판단 3"/>
          <p:cNvSpPr/>
          <p:nvPr/>
        </p:nvSpPr>
        <p:spPr>
          <a:xfrm>
            <a:off x="3766771" y="2604025"/>
            <a:ext cx="2520280" cy="945232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Condition?</a:t>
            </a:r>
            <a:endParaRPr lang="ko-KR" altLang="en-US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95674" y="3822961"/>
            <a:ext cx="1656184" cy="5712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statements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꺾인 연결선 5"/>
          <p:cNvCxnSpPr>
            <a:stCxn id="4" idx="2"/>
            <a:endCxn id="5" idx="0"/>
          </p:cNvCxnSpPr>
          <p:nvPr/>
        </p:nvCxnSpPr>
        <p:spPr>
          <a:xfrm rot="5400000">
            <a:off x="4888487" y="3684537"/>
            <a:ext cx="273704" cy="3145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순서도: 연결자 6"/>
          <p:cNvSpPr/>
          <p:nvPr/>
        </p:nvSpPr>
        <p:spPr>
          <a:xfrm>
            <a:off x="4738879" y="5341325"/>
            <a:ext cx="288032" cy="288032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" name="꺾인 연결선 8"/>
          <p:cNvCxnSpPr>
            <a:stCxn id="4" idx="1"/>
            <a:endCxn id="7" idx="2"/>
          </p:cNvCxnSpPr>
          <p:nvPr/>
        </p:nvCxnSpPr>
        <p:spPr>
          <a:xfrm rot="10800000" flipH="1" flipV="1">
            <a:off x="3766771" y="3076641"/>
            <a:ext cx="972108" cy="2408700"/>
          </a:xfrm>
          <a:prstGeom prst="bentConnector3">
            <a:avLst>
              <a:gd name="adj1" fmla="val -235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7" idx="4"/>
          </p:cNvCxnSpPr>
          <p:nvPr/>
        </p:nvCxnSpPr>
        <p:spPr>
          <a:xfrm>
            <a:off x="4882895" y="562935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5269" y="2707309"/>
            <a:ext cx="68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False</a:t>
            </a:r>
            <a:endParaRPr lang="ko-KR" altLang="en-US" dirty="0">
              <a:solidFill>
                <a:srgbClr val="C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24875" y="3469464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True</a:t>
            </a:r>
            <a:r>
              <a:rPr lang="ko-KR" altLang="en-US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5026911" y="224398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 16"/>
          <p:cNvCxnSpPr/>
          <p:nvPr/>
        </p:nvCxnSpPr>
        <p:spPr>
          <a:xfrm rot="16200000" flipH="1">
            <a:off x="4933066" y="2341984"/>
            <a:ext cx="2562545" cy="2363783"/>
          </a:xfrm>
          <a:prstGeom prst="bentConnector3">
            <a:avLst>
              <a:gd name="adj1" fmla="val -849"/>
            </a:avLst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5029861" y="4394163"/>
            <a:ext cx="2586" cy="410985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 flipH="1">
            <a:off x="5012337" y="4788493"/>
            <a:ext cx="2372463" cy="3133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17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 err="1"/>
              <a:t>조건절을</a:t>
            </a:r>
            <a:r>
              <a:rPr lang="ko-KR" altLang="en-US" dirty="0"/>
              <a:t> 평가</a:t>
            </a:r>
            <a:r>
              <a:rPr lang="en-US" altLang="ko-KR" dirty="0"/>
              <a:t>, </a:t>
            </a:r>
            <a:r>
              <a:rPr lang="en-US" altLang="ko-KR" dirty="0" smtClean="0"/>
              <a:t>True</a:t>
            </a:r>
            <a:r>
              <a:rPr lang="ko-KR" altLang="en-US" dirty="0"/>
              <a:t>또는 </a:t>
            </a:r>
            <a:r>
              <a:rPr lang="en-US" altLang="ko-KR" dirty="0"/>
              <a:t>F</a:t>
            </a:r>
            <a:r>
              <a:rPr lang="en-US" altLang="ko-KR" dirty="0" smtClean="0"/>
              <a:t>alse</a:t>
            </a:r>
            <a:r>
              <a:rPr lang="ko-KR" altLang="en-US" dirty="0"/>
              <a:t>를 확인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만약 </a:t>
            </a:r>
            <a:r>
              <a:rPr lang="ko-KR" altLang="en-US" dirty="0" err="1"/>
              <a:t>조건절의</a:t>
            </a:r>
            <a:r>
              <a:rPr lang="ko-KR" altLang="en-US" dirty="0"/>
              <a:t> 결과가 </a:t>
            </a:r>
            <a:r>
              <a:rPr lang="en-US" altLang="ko-KR" dirty="0"/>
              <a:t>F</a:t>
            </a:r>
            <a:r>
              <a:rPr lang="en-US" altLang="ko-KR" dirty="0" smtClean="0"/>
              <a:t>alse(0</a:t>
            </a:r>
            <a:r>
              <a:rPr lang="en-US" altLang="ko-KR" dirty="0"/>
              <a:t>)</a:t>
            </a:r>
            <a:r>
              <a:rPr lang="ko-KR" altLang="en-US" dirty="0"/>
              <a:t>이면 </a:t>
            </a:r>
            <a:endParaRPr lang="en-US" altLang="ko-KR" dirty="0"/>
          </a:p>
          <a:p>
            <a:pPr lvl="2"/>
            <a:r>
              <a:rPr lang="en-US" altLang="ko-KR" dirty="0"/>
              <a:t>while</a:t>
            </a:r>
            <a:r>
              <a:rPr lang="ko-KR" altLang="en-US" dirty="0"/>
              <a:t>문에서 빠져 나와 다음 명령문을 실행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ko-KR" altLang="en-US" dirty="0"/>
              <a:t>만약 </a:t>
            </a:r>
            <a:r>
              <a:rPr lang="ko-KR" altLang="en-US" dirty="0" err="1"/>
              <a:t>조건절의</a:t>
            </a:r>
            <a:r>
              <a:rPr lang="ko-KR" altLang="en-US" dirty="0"/>
              <a:t> 결과가 </a:t>
            </a:r>
            <a:r>
              <a:rPr lang="en-US" altLang="ko-KR" dirty="0"/>
              <a:t>T</a:t>
            </a:r>
            <a:r>
              <a:rPr lang="en-US" altLang="ko-KR" dirty="0" smtClean="0"/>
              <a:t>rue </a:t>
            </a:r>
            <a:r>
              <a:rPr lang="en-US" altLang="ko-KR" dirty="0"/>
              <a:t>(1)</a:t>
            </a:r>
            <a:r>
              <a:rPr lang="ko-KR" altLang="en-US" dirty="0"/>
              <a:t>이면 </a:t>
            </a:r>
            <a:endParaRPr lang="en-US" altLang="ko-KR" dirty="0"/>
          </a:p>
          <a:p>
            <a:pPr lvl="2"/>
            <a:r>
              <a:rPr lang="en-US" altLang="ko-KR" dirty="0"/>
              <a:t>while</a:t>
            </a:r>
            <a:r>
              <a:rPr lang="ko-KR" altLang="en-US" dirty="0"/>
              <a:t>문 안의 몸체</a:t>
            </a:r>
            <a:r>
              <a:rPr lang="en-US" altLang="ko-KR" dirty="0"/>
              <a:t>(body)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2"/>
            <a:r>
              <a:rPr lang="ko-KR" altLang="en-US" dirty="0"/>
              <a:t>몸체를 실행한 이후 다시 </a:t>
            </a:r>
            <a:r>
              <a:rPr lang="en-US" altLang="ko-KR" dirty="0"/>
              <a:t>1</a:t>
            </a:r>
            <a:r>
              <a:rPr lang="ko-KR" altLang="en-US" dirty="0"/>
              <a:t>단계부터 시작함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01446" y="1666231"/>
            <a:ext cx="3668954" cy="208167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90564" y="1736487"/>
            <a:ext cx="311859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print 0,1,2,…9 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solidFill>
                  <a:srgbClr val="C00000"/>
                </a:solidFill>
                <a:ea typeface="맑은 고딕" panose="020B0503020000020004" pitchFamily="50" charset="-127"/>
              </a:rPr>
              <a:t> &lt; 10 </a:t>
            </a:r>
            <a:r>
              <a:rPr lang="en-US" altLang="ko-KR" sz="1600" dirty="0">
                <a:solidFill>
                  <a:srgbClr val="C00000"/>
                </a:solidFill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+ 1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print(‘exit value; ‘,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87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문 설명 추가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713058" cy="4351338"/>
          </a:xfrm>
        </p:spPr>
        <p:txBody>
          <a:bodyPr>
            <a:normAutofit/>
          </a:bodyPr>
          <a:lstStyle/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while</a:t>
            </a:r>
            <a:r>
              <a:rPr lang="ko-KR" altLang="en-US" dirty="0"/>
              <a:t>문에 해당하는 조건이 </a:t>
            </a:r>
            <a:r>
              <a:rPr lang="en-US" altLang="ko-KR" dirty="0"/>
              <a:t>T</a:t>
            </a:r>
            <a:r>
              <a:rPr lang="en-US" altLang="ko-KR" dirty="0" smtClean="0"/>
              <a:t>rue</a:t>
            </a:r>
            <a:r>
              <a:rPr lang="ko-KR" altLang="en-US" dirty="0"/>
              <a:t>일 때만 </a:t>
            </a:r>
            <a:r>
              <a:rPr lang="ko-KR" altLang="en-US" dirty="0" err="1"/>
              <a:t>반복문</a:t>
            </a:r>
            <a:r>
              <a:rPr lang="ko-KR" altLang="en-US" dirty="0"/>
              <a:t> 실행</a:t>
            </a:r>
            <a:endParaRPr lang="en-US" altLang="ko-KR" dirty="0"/>
          </a:p>
          <a:p>
            <a:pPr lvl="1"/>
            <a:r>
              <a:rPr lang="ko-KR" altLang="en-US" dirty="0" err="1"/>
              <a:t>조건절</a:t>
            </a:r>
            <a:r>
              <a:rPr lang="ko-KR" altLang="en-US" dirty="0"/>
              <a:t> 끝에는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붙여주기</a:t>
            </a:r>
            <a:endParaRPr lang="en-US" altLang="ko-KR" dirty="0"/>
          </a:p>
          <a:p>
            <a:pPr lvl="1"/>
            <a:r>
              <a:rPr lang="ko-KR" altLang="en-US" dirty="0"/>
              <a:t>들여쓰기를 통해 </a:t>
            </a:r>
            <a:r>
              <a:rPr lang="ko-KR" altLang="en-US" dirty="0" err="1"/>
              <a:t>반복문에</a:t>
            </a:r>
            <a:r>
              <a:rPr lang="ko-KR" altLang="en-US" dirty="0"/>
              <a:t> 해당하는 코드를 </a:t>
            </a:r>
            <a:r>
              <a:rPr lang="ko-KR" altLang="en-US" dirty="0" smtClean="0"/>
              <a:t>구분 지음</a:t>
            </a:r>
            <a:endParaRPr lang="en-US" altLang="ko-KR" dirty="0"/>
          </a:p>
          <a:p>
            <a:pPr lvl="1"/>
            <a:r>
              <a:rPr lang="ko-KR" altLang="en-US" dirty="0" err="1"/>
              <a:t>반복문을</a:t>
            </a:r>
            <a:r>
              <a:rPr lang="ko-KR" altLang="en-US" dirty="0"/>
              <a:t> 한번씩 통과하기 전 </a:t>
            </a:r>
            <a:r>
              <a:rPr lang="en-US" altLang="ko-KR" dirty="0"/>
              <a:t>update</a:t>
            </a:r>
            <a:r>
              <a:rPr lang="ko-KR" altLang="en-US" dirty="0"/>
              <a:t> 구문을 거침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 err="1"/>
              <a:t>반복문</a:t>
            </a:r>
            <a:r>
              <a:rPr lang="ko-KR" altLang="en-US" dirty="0"/>
              <a:t> 조건에 있는 변수들은 미리 선언이 되어야 함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801446" y="1666231"/>
            <a:ext cx="3668954" cy="208167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90564" y="1736487"/>
            <a:ext cx="311859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print 0,1,2,…9 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</a:t>
            </a:r>
            <a:r>
              <a:rPr lang="en-US" altLang="ko-KR" sz="1600" b="1" dirty="0" err="1">
                <a:solidFill>
                  <a:srgbClr val="C00000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600" b="1" dirty="0">
                <a:solidFill>
                  <a:srgbClr val="C00000"/>
                </a:solidFill>
                <a:ea typeface="맑은 고딕" panose="020B0503020000020004" pitchFamily="50" charset="-127"/>
              </a:rPr>
              <a:t> &lt; 10 </a:t>
            </a:r>
            <a:r>
              <a:rPr lang="en-US" altLang="ko-KR" sz="1600" dirty="0">
                <a:solidFill>
                  <a:srgbClr val="C00000"/>
                </a:solidFill>
                <a:ea typeface="맑은 고딕" panose="020B0503020000020004" pitchFamily="50" charset="-127"/>
              </a:rPr>
              <a:t>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+ 1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print(‘exit value; ‘,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04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연습하기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11715" y="1711624"/>
            <a:ext cx="3151722" cy="330784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36955" y="1835158"/>
            <a:ext cx="312648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/>
              <a:t>출력 결과는</a:t>
            </a:r>
            <a:r>
              <a:rPr lang="en-US" altLang="ko-KR" sz="1600" dirty="0"/>
              <a:t>?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value = 50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value &lt; 100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value = value + 10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print(value)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print(“last value= “, value)</a:t>
            </a: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677" y="3971110"/>
            <a:ext cx="2025378" cy="18094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39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연습하기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28650" y="1690688"/>
            <a:ext cx="3380642" cy="310504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58731" y="1831500"/>
            <a:ext cx="304834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/>
              <a:t>출력 결과는</a:t>
            </a:r>
            <a:r>
              <a:rPr lang="en-US" altLang="ko-KR" sz="1600" dirty="0"/>
              <a:t>?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value = 100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value &gt; 0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value = value - 5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print(value)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print(“last value= “, value)</a:t>
            </a:r>
          </a:p>
        </p:txBody>
      </p:sp>
      <p:pic>
        <p:nvPicPr>
          <p:cNvPr id="13" name="그림 1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831500"/>
            <a:ext cx="1848108" cy="43821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1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while() </a:t>
            </a:r>
            <a:r>
              <a:rPr lang="ko-KR" altLang="en-US" dirty="0"/>
              <a:t>연습하기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616721" y="1791887"/>
            <a:ext cx="3058464" cy="2791215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741775" y="1876252"/>
            <a:ext cx="25374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# </a:t>
            </a:r>
            <a:r>
              <a:rPr lang="ko-KR" altLang="en-US" sz="1600" dirty="0">
                <a:ea typeface="맑은 고딕" panose="020B0503020000020004" pitchFamily="50" charset="-127"/>
              </a:rPr>
              <a:t>출력 결과는</a:t>
            </a:r>
            <a:r>
              <a:rPr lang="en-US" altLang="ko-KR" sz="1600" dirty="0">
                <a:ea typeface="맑은 고딕" panose="020B0503020000020004" pitchFamily="50" charset="-127"/>
              </a:rPr>
              <a:t>?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1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while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&lt;= 2**10 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print(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* 2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print(“last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= “,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23" name="내용 개체 틀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894" y="2788968"/>
            <a:ext cx="1933845" cy="27912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2972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6140</TotalTime>
  <Words>478</Words>
  <Application>Microsoft Office PowerPoint</Application>
  <PresentationFormat>화면 슬라이드 쇼(4:3)</PresentationFormat>
  <Paragraphs>143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함초롬바탕</vt:lpstr>
      <vt:lpstr>Arial</vt:lpstr>
      <vt:lpstr>Century Gothic</vt:lpstr>
      <vt:lpstr>Wingdings</vt:lpstr>
      <vt:lpstr>Wingdings 3</vt:lpstr>
      <vt:lpstr>이온</vt:lpstr>
      <vt:lpstr>반복문 while() 4주차_02_01</vt:lpstr>
      <vt:lpstr>학습목표</vt:lpstr>
      <vt:lpstr>반복문</vt:lpstr>
      <vt:lpstr>반복문 흐름</vt:lpstr>
      <vt:lpstr>while문</vt:lpstr>
      <vt:lpstr>while문 설명 추가</vt:lpstr>
      <vt:lpstr>while() 연습하기 1</vt:lpstr>
      <vt:lpstr>while() 연습하기 2</vt:lpstr>
      <vt:lpstr>while() 연습하기 3</vt:lpstr>
      <vt:lpstr>while() 연습하기 4</vt:lpstr>
      <vt:lpstr>연습문제 1</vt:lpstr>
      <vt:lpstr>연습문제 1,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419</cp:revision>
  <dcterms:created xsi:type="dcterms:W3CDTF">2015-11-07T02:06:58Z</dcterms:created>
  <dcterms:modified xsi:type="dcterms:W3CDTF">2023-01-24T05:56:01Z</dcterms:modified>
</cp:coreProperties>
</file>