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500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  <p:sldId id="514" r:id="rId16"/>
    <p:sldId id="515" r:id="rId17"/>
    <p:sldId id="516" r:id="rId18"/>
    <p:sldId id="517" r:id="rId19"/>
    <p:sldId id="51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47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955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9FDB-EAEC-40EB-9594-2811096F0E5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77CA-4E3B-4289-A1DA-60181342666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0F53E-7074-49EF-947C-DA72BE848A4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75A8-22E3-4922-B4CB-40708733427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C6E9-5E13-413D-AEE6-F13DDA3C3D5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781F-FF8C-4652-82C9-CDBA80ADF2B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4D11-39AD-4F4E-AB5A-F46248660B5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DF2E-58E2-4EFD-8DA4-7DBAD613D53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8F78-0ACB-4D7F-9491-C5ACC110688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8BE3-FAAE-4FBE-900C-39C8ABEB080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848F-1E51-4B98-8AC5-51D99392B26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BEC22-A46B-47AC-8FE9-971508ED122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B650-612A-4B0D-B21C-F3A2C33DB78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541B3-D025-4098-B6D9-0E0A6D2CA81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DA82-8F80-448F-A3AC-9F35884FEF8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E72A-2DA3-4FEB-9B4B-4D30E5413B8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9069-4760-4045-860F-1AF6D103A5F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4A5414-2BD5-457D-8E74-374D48662820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for()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74602" y="494090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81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90956"/>
              </p:ext>
            </p:extLst>
          </p:nvPr>
        </p:nvGraphicFramePr>
        <p:xfrm>
          <a:off x="1293563" y="1943778"/>
          <a:ext cx="6886875" cy="33237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95376">
                  <a:extLst>
                    <a:ext uri="{9D8B030D-6E8A-4147-A177-3AD203B41FA5}">
                      <a16:colId xmlns:a16="http://schemas.microsoft.com/office/drawing/2014/main" val="2564245039"/>
                    </a:ext>
                  </a:extLst>
                </a:gridCol>
                <a:gridCol w="3891499">
                  <a:extLst>
                    <a:ext uri="{9D8B030D-6E8A-4147-A177-3AD203B41FA5}">
                      <a16:colId xmlns:a16="http://schemas.microsoft.com/office/drawing/2014/main" val="907892006"/>
                    </a:ext>
                  </a:extLst>
                </a:gridCol>
              </a:tblGrid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28112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[1, 2, 3, 4, 5, 6, 7, 8, 9, 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8487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[0, 1, 2, 3, 4, 5, 6, 7, 8, 9]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07436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0, -1)..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[10, 9, 8, 7, 6, 5, 4, 3, 2, 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9129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[-10, -9, -8, -7, -6, -5, -4, -3,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 -2, -1, 0, 1, 2, 3, 4, 5, 6, 7, 8, 9, 10]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1866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78170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11, 3)..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번</a:t>
                      </a:r>
                      <a:r>
                        <a:rPr lang="en-US" altLang="ko-KR" dirty="0"/>
                        <a:t>, [-10, -7, -4, -1, 2, 5, 8]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3936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3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for</a:t>
            </a:r>
            <a:r>
              <a:rPr lang="ko-KR" altLang="en-US" dirty="0" smtClean="0"/>
              <a:t>문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 </a:t>
            </a:r>
            <a:r>
              <a:rPr lang="en-US" altLang="ko-KR" dirty="0" smtClean="0"/>
              <a:t>list,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tuple,string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item in </a:t>
            </a:r>
            <a:r>
              <a:rPr lang="en-US" altLang="ko-KR" dirty="0" err="1" smtClean="0"/>
              <a:t>listname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ko-KR" altLang="en-US" dirty="0" smtClean="0"/>
              <a:t>수행할 문장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for item in </a:t>
            </a:r>
            <a:r>
              <a:rPr lang="en-US" altLang="ko-KR" dirty="0" err="1" smtClean="0"/>
              <a:t>tuplename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ko-KR" altLang="en-US" dirty="0" smtClean="0"/>
              <a:t>수행할 문장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en-US" altLang="ko-KR" dirty="0" err="1" smtClean="0"/>
              <a:t>ch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stringname</a:t>
            </a:r>
            <a:r>
              <a:rPr lang="en-US" altLang="ko-KR" dirty="0" smtClean="0"/>
              <a:t>:</a:t>
            </a:r>
          </a:p>
          <a:p>
            <a:pPr marL="457200" lvl="1" indent="0">
              <a:buNone/>
            </a:pPr>
            <a:r>
              <a:rPr lang="ko-KR" altLang="en-US" dirty="0" smtClean="0"/>
              <a:t>수행할 문장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DBE988-0C51-4349-8D17-6793130590F9}"/>
              </a:ext>
            </a:extLst>
          </p:cNvPr>
          <p:cNvSpPr txBox="1">
            <a:spLocks/>
          </p:cNvSpPr>
          <p:nvPr/>
        </p:nvSpPr>
        <p:spPr>
          <a:xfrm>
            <a:off x="628650" y="18173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639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smtClean="0"/>
              <a:t>연습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3" y="3573244"/>
            <a:ext cx="2446940" cy="2092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70963" y="1781791"/>
            <a:ext cx="3630708" cy="21158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92416" y="1890359"/>
            <a:ext cx="350925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+mj-ea"/>
              </a:rPr>
              <a:t># 'Hello'</a:t>
            </a:r>
            <a:r>
              <a:rPr lang="ko-KR" altLang="en-US" sz="1600" dirty="0">
                <a:ea typeface="+mj-ea"/>
              </a:rPr>
              <a:t>를</a:t>
            </a:r>
            <a:r>
              <a:rPr lang="en-US" altLang="ko-KR" sz="1600" dirty="0">
                <a:ea typeface="+mj-ea"/>
              </a:rPr>
              <a:t> 5</a:t>
            </a:r>
            <a:r>
              <a:rPr lang="ko-KR" altLang="en-US" sz="1600" dirty="0">
                <a:ea typeface="+mj-ea"/>
              </a:rPr>
              <a:t>번 </a:t>
            </a:r>
            <a:r>
              <a:rPr lang="en-US" altLang="ko-KR" sz="1600" dirty="0">
                <a:ea typeface="+mj-ea"/>
              </a:rPr>
              <a:t>,</a:t>
            </a:r>
            <a:r>
              <a:rPr lang="ko-KR" altLang="en-US" sz="1600" dirty="0">
                <a:ea typeface="+mj-ea"/>
              </a:rPr>
              <a:t> </a:t>
            </a:r>
            <a:r>
              <a:rPr lang="en-US" altLang="ko-KR" sz="1600" dirty="0">
                <a:ea typeface="+mj-ea"/>
              </a:rPr>
              <a:t>'There'</a:t>
            </a:r>
            <a:r>
              <a:rPr lang="ko-KR" altLang="en-US" sz="1600" dirty="0">
                <a:ea typeface="+mj-ea"/>
              </a:rPr>
              <a:t>를 한번 출력</a:t>
            </a:r>
            <a:endParaRPr lang="en-US" altLang="ko-KR" sz="1600" dirty="0">
              <a:ea typeface="+mj-ea"/>
            </a:endParaRP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for </a:t>
            </a:r>
            <a:r>
              <a:rPr lang="en-US" altLang="ko-KR" sz="1600" dirty="0" err="1">
                <a:ea typeface="+mj-ea"/>
              </a:rPr>
              <a:t>i</a:t>
            </a:r>
            <a:r>
              <a:rPr lang="en-US" altLang="ko-KR" sz="1600" dirty="0">
                <a:ea typeface="+mj-ea"/>
              </a:rPr>
              <a:t> in range(5) :</a:t>
            </a:r>
          </a:p>
          <a:p>
            <a:r>
              <a:rPr lang="en-US" altLang="ko-KR" sz="1600" dirty="0">
                <a:ea typeface="+mj-ea"/>
              </a:rPr>
              <a:t>    print ("Hello")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print ("There")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6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smtClean="0"/>
              <a:t>연습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650" y="1734309"/>
            <a:ext cx="3509010" cy="210230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53704" y="1818673"/>
            <a:ext cx="33839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'Hello'</a:t>
            </a:r>
            <a:r>
              <a:rPr lang="ko-KR" altLang="en-US" sz="1600" dirty="0"/>
              <a:t> </a:t>
            </a:r>
            <a:r>
              <a:rPr lang="en-US" altLang="ko-KR" sz="1600" dirty="0"/>
              <a:t>'There'</a:t>
            </a:r>
            <a:r>
              <a:rPr lang="ko-KR" altLang="en-US" sz="1600" dirty="0"/>
              <a:t>를 둘다</a:t>
            </a:r>
            <a:r>
              <a:rPr lang="en-US" altLang="ko-KR" sz="1600" dirty="0"/>
              <a:t> 5</a:t>
            </a:r>
            <a:r>
              <a:rPr lang="ko-KR" altLang="en-US" sz="1600" dirty="0"/>
              <a:t>번 출력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 :</a:t>
            </a:r>
          </a:p>
          <a:p>
            <a:r>
              <a:rPr lang="en-US" altLang="ko-KR" sz="1600" dirty="0"/>
              <a:t>    print ("Hello")</a:t>
            </a:r>
          </a:p>
          <a:p>
            <a:r>
              <a:rPr lang="en-US" altLang="ko-KR" sz="1600" dirty="0"/>
              <a:t>    print ("There")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82" y="1818673"/>
            <a:ext cx="2290895" cy="286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64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smtClean="0"/>
              <a:t>연습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내용 개체 틀 2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95950"/>
            <a:ext cx="2118084" cy="2960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75089" y="1795853"/>
            <a:ext cx="3509255" cy="20903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8650" y="1941783"/>
            <a:ext cx="350925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0</a:t>
            </a:r>
            <a:r>
              <a:rPr lang="ko-KR" altLang="en-US" sz="1600" dirty="0">
                <a:ea typeface="맑은 고딕" panose="020B0503020000020004" pitchFamily="50" charset="-127"/>
              </a:rPr>
              <a:t>에서</a:t>
            </a:r>
            <a:r>
              <a:rPr lang="en-US" altLang="ko-KR" sz="1600" dirty="0">
                <a:ea typeface="맑은 고딕" panose="020B0503020000020004" pitchFamily="50" charset="-127"/>
              </a:rPr>
              <a:t> 9</a:t>
            </a:r>
            <a:r>
              <a:rPr lang="ko-KR" altLang="en-US" sz="1600" dirty="0">
                <a:ea typeface="맑은 고딕" panose="020B0503020000020004" pitchFamily="50" charset="-127"/>
              </a:rPr>
              <a:t>까지 숫자를 출력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6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smtClean="0"/>
              <a:t>연습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28650" y="1757795"/>
            <a:ext cx="4383290" cy="20090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753704" y="1842159"/>
            <a:ext cx="425823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10</a:t>
            </a:r>
            <a:r>
              <a:rPr lang="ko-KR" altLang="en-US" sz="1600" dirty="0"/>
              <a:t>에서 </a:t>
            </a:r>
            <a:r>
              <a:rPr lang="en-US" altLang="ko-KR" sz="1600" dirty="0"/>
              <a:t>1</a:t>
            </a:r>
            <a:r>
              <a:rPr lang="ko-KR" altLang="en-US" sz="1600" dirty="0"/>
              <a:t>까지 숫자를 감소하며 셈</a:t>
            </a:r>
            <a:r>
              <a:rPr lang="en-US" altLang="ko-KR" sz="1600" dirty="0"/>
              <a:t> (0 </a:t>
            </a:r>
            <a:r>
              <a:rPr lang="ko-KR" altLang="en-US" sz="1600" dirty="0"/>
              <a:t>제외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range(10,0,-1)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38" y="1757795"/>
            <a:ext cx="2170132" cy="29602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71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smtClean="0"/>
              <a:t>연습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3634740" cy="20583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#</a:t>
            </a:r>
            <a:r>
              <a:rPr lang="en-US" altLang="ko-KR" sz="1600" dirty="0">
                <a:ea typeface="맑은 고딕" panose="020B0503020000020004" pitchFamily="50" charset="-127"/>
              </a:rPr>
              <a:t>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[10, 1, 5,9, 21, 53] :</a:t>
            </a:r>
          </a:p>
          <a:p>
            <a:r>
              <a:rPr lang="en-US" altLang="ko-KR" sz="1600" dirty="0"/>
              <a:t>    print(“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    print(“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** 2=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**2)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71CF6E86-8F20-754E-A07D-EB220752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187" y="1953376"/>
            <a:ext cx="1886213" cy="2905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65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for()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r>
              <a:rPr lang="en-US" altLang="ko-KR" dirty="0"/>
              <a:t>range() </a:t>
            </a:r>
            <a:r>
              <a:rPr lang="ko-KR" altLang="en-US" dirty="0"/>
              <a:t>함수 사용하기</a:t>
            </a:r>
            <a:endParaRPr lang="en-US" altLang="ko-KR" dirty="0"/>
          </a:p>
          <a:p>
            <a:r>
              <a:rPr lang="ko-KR" altLang="en-US" dirty="0" err="1"/>
              <a:t>조건절에</a:t>
            </a:r>
            <a:r>
              <a:rPr lang="ko-KR" altLang="en-US" dirty="0"/>
              <a:t> 반복 가능한 문자열</a:t>
            </a:r>
            <a:r>
              <a:rPr lang="en-US" altLang="ko-KR" dirty="0"/>
              <a:t>,</a:t>
            </a:r>
            <a:r>
              <a:rPr lang="ko-KR" altLang="en-US" dirty="0"/>
              <a:t> 리스트 읽을 때 </a:t>
            </a:r>
            <a:r>
              <a:rPr lang="en-US" altLang="ko-KR" dirty="0"/>
              <a:t>in </a:t>
            </a:r>
            <a:r>
              <a:rPr lang="ko-KR" altLang="en-US" dirty="0"/>
              <a:t>사용하기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592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range(1, 10, 2) </a:t>
            </a:r>
            <a:r>
              <a:rPr lang="ko-KR" altLang="en-US" dirty="0"/>
              <a:t>가 실행되면 </a:t>
            </a:r>
            <a:r>
              <a:rPr lang="ko-KR" altLang="en-US" dirty="0" err="1"/>
              <a:t>몇회</a:t>
            </a:r>
            <a:r>
              <a:rPr lang="ko-KR" altLang="en-US" dirty="0"/>
              <a:t> 실행 되는가</a:t>
            </a:r>
            <a:r>
              <a:rPr lang="en-US" altLang="ko-KR" dirty="0"/>
              <a:t>?</a:t>
            </a:r>
          </a:p>
          <a:p>
            <a:r>
              <a:rPr lang="en-US" altLang="ko-KR" smtClean="0"/>
              <a:t>for</a:t>
            </a:r>
            <a:r>
              <a:rPr lang="ko-KR" altLang="en-US" dirty="0" smtClean="0"/>
              <a:t>문에서</a:t>
            </a:r>
            <a:r>
              <a:rPr lang="en-US" altLang="ko-KR" dirty="0" smtClean="0"/>
              <a:t>, in </a:t>
            </a:r>
            <a:r>
              <a:rPr lang="en-US" altLang="ko-KR" dirty="0"/>
              <a:t>operator </a:t>
            </a:r>
            <a:r>
              <a:rPr lang="ko-KR" altLang="en-US" dirty="0"/>
              <a:t>사용하여 </a:t>
            </a:r>
            <a:r>
              <a:rPr lang="ko-KR" altLang="en-US" dirty="0" smtClean="0"/>
              <a:t>읽는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06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_02_02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for()</a:t>
            </a:r>
            <a:r>
              <a:rPr lang="ko-KR" altLang="en-US" dirty="0"/>
              <a:t>문에서</a:t>
            </a:r>
            <a:r>
              <a:rPr lang="en-US" altLang="ko-KR" dirty="0"/>
              <a:t> </a:t>
            </a:r>
            <a:r>
              <a:rPr lang="en-US" altLang="ko-KR" dirty="0" smtClean="0"/>
              <a:t>range() </a:t>
            </a:r>
            <a:r>
              <a:rPr lang="ko-KR" altLang="en-US" dirty="0"/>
              <a:t>활용 이해하기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for</a:t>
            </a:r>
            <a:r>
              <a:rPr lang="ko-KR" altLang="en-US" smtClean="0"/>
              <a:t>문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(loop)</a:t>
            </a:r>
            <a:r>
              <a:rPr lang="ko-KR" altLang="en-US" dirty="0" smtClean="0"/>
              <a:t>는 반복을 기반으로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반복 가능한 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활용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range() </a:t>
            </a:r>
            <a:r>
              <a:rPr lang="ko-KR" altLang="en-US" dirty="0" smtClean="0"/>
              <a:t>함수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보통 반복되는 횟수가 정해져 있을 때 사용 됨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950070" y="4033526"/>
            <a:ext cx="4052047" cy="20917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193237" y="4033525"/>
            <a:ext cx="3774931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if i%2 == 0: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print(“@” *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else 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print(“^” *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print("Final number = “,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nb-NO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7" name="그림 1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693" y="4150665"/>
            <a:ext cx="2219635" cy="177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5484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기본 구조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220877" y="1837981"/>
            <a:ext cx="7886700" cy="4351338"/>
          </a:xfrm>
        </p:spPr>
        <p:txBody>
          <a:bodyPr>
            <a:normAutofit/>
          </a:bodyPr>
          <a:lstStyle/>
          <a:p>
            <a:pPr lvl="1"/>
            <a:r>
              <a:rPr lang="en" altLang="ko-Kore-KR" b="1" dirty="0"/>
              <a:t>for</a:t>
            </a:r>
            <a:r>
              <a:rPr lang="en" altLang="ko-Kore-KR" dirty="0"/>
              <a:t> </a:t>
            </a:r>
            <a:r>
              <a:rPr lang="ko-KR" altLang="en-US" dirty="0"/>
              <a:t>변수 </a:t>
            </a:r>
            <a:r>
              <a:rPr lang="en" altLang="ko-Kore-KR" b="1" dirty="0"/>
              <a:t>in</a:t>
            </a:r>
            <a:r>
              <a:rPr lang="en" altLang="ko-Kore-KR" dirty="0"/>
              <a:t> </a:t>
            </a:r>
            <a:r>
              <a:rPr lang="ko-KR" altLang="en-US" dirty="0"/>
              <a:t>리스트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): 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1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수행할 문장</a:t>
            </a:r>
            <a:r>
              <a:rPr lang="en-US" altLang="ko-KR" dirty="0"/>
              <a:t>2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for</a:t>
            </a:r>
            <a:r>
              <a:rPr lang="ko-KR" altLang="en-US" dirty="0"/>
              <a:t>문의 </a:t>
            </a:r>
            <a:r>
              <a:rPr lang="ko-KR" altLang="en-US" dirty="0" err="1"/>
              <a:t>조건절에는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을 사용하며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이때 리스트나 </a:t>
            </a:r>
            <a:r>
              <a:rPr lang="ko-KR" altLang="en-US" dirty="0" err="1"/>
              <a:t>튜플</a:t>
            </a:r>
            <a:r>
              <a:rPr lang="en-US" altLang="ko-KR" dirty="0"/>
              <a:t>,</a:t>
            </a:r>
            <a:r>
              <a:rPr lang="ko-KR" altLang="en-US" dirty="0"/>
              <a:t> 문자열 등이 올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0A52AB19-F831-294E-B72C-6CA18AA92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46" y="2726962"/>
            <a:ext cx="3325904" cy="1023097"/>
          </a:xfrm>
          <a:prstGeom prst="roundRect">
            <a:avLst>
              <a:gd name="adj" fmla="val 12000"/>
            </a:avLst>
          </a:prstGeom>
          <a:solidFill>
            <a:schemeClr val="bg2"/>
          </a:solidFill>
          <a:ln w="19050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BD64DBB-9323-F44F-81FD-8D9286618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346" y="2901045"/>
            <a:ext cx="32639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for &lt;variable&gt; in &lt;sequence&gt;:</a:t>
            </a:r>
          </a:p>
          <a:p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    &lt;statements&gt;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638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</a:t>
            </a:r>
            <a:r>
              <a:rPr lang="ko-KR" altLang="en-US"/>
              <a:t>문 설명 추가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err="1"/>
              <a:t>조건절에</a:t>
            </a:r>
            <a:r>
              <a:rPr lang="ko-KR" altLang="en-US" dirty="0"/>
              <a:t> 반복 횟수가 정해져 있어</a:t>
            </a:r>
            <a:r>
              <a:rPr lang="en-US" altLang="ko-KR" dirty="0"/>
              <a:t>,</a:t>
            </a:r>
            <a:r>
              <a:rPr lang="ko-KR" altLang="en-US" dirty="0"/>
              <a:t> 정해진 횟수 만큼 반복</a:t>
            </a:r>
            <a:endParaRPr lang="en-US" altLang="ko-KR" dirty="0"/>
          </a:p>
          <a:p>
            <a:r>
              <a:rPr lang="en-US" altLang="ko-KR" dirty="0"/>
              <a:t>update</a:t>
            </a:r>
            <a:r>
              <a:rPr lang="ko-KR" altLang="en-US" dirty="0"/>
              <a:t> 구문을 따로 지정하지 않은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default</a:t>
            </a:r>
            <a:r>
              <a:rPr lang="ko-KR" altLang="en-US" dirty="0"/>
              <a:t>로 해당  변수의 </a:t>
            </a:r>
            <a:r>
              <a:rPr lang="en-US" altLang="ko-KR" dirty="0"/>
              <a:t>index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endParaRPr lang="en-US" altLang="ko-KR" dirty="0"/>
          </a:p>
          <a:p>
            <a:r>
              <a:rPr lang="ko-KR" altLang="en-US" dirty="0"/>
              <a:t>들여쓰기를 통해 </a:t>
            </a:r>
            <a:r>
              <a:rPr lang="ko-KR" altLang="en-US" dirty="0" err="1"/>
              <a:t>반복문에</a:t>
            </a:r>
            <a:r>
              <a:rPr lang="ko-KR" altLang="en-US" dirty="0"/>
              <a:t> 해당하는 코드를 </a:t>
            </a:r>
            <a:r>
              <a:rPr lang="ko-KR" altLang="en-US" dirty="0" err="1"/>
              <a:t>구분지음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– range</a:t>
            </a:r>
            <a:r>
              <a:rPr lang="ko-KR" altLang="en-US" dirty="0"/>
              <a:t>함수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range()</a:t>
            </a:r>
            <a:r>
              <a:rPr lang="ko-KR" altLang="en-US" dirty="0"/>
              <a:t> 함수 </a:t>
            </a:r>
            <a:r>
              <a:rPr lang="en-US" altLang="ko-KR" dirty="0"/>
              <a:t>:</a:t>
            </a:r>
            <a:r>
              <a:rPr lang="ko-KR" altLang="en-US" dirty="0"/>
              <a:t> 숫자 리스트를 자동으로 만든다</a:t>
            </a:r>
            <a:endParaRPr lang="en-US" altLang="ko-KR" dirty="0"/>
          </a:p>
          <a:p>
            <a:r>
              <a:rPr lang="ko-KR" altLang="en-US" dirty="0"/>
              <a:t>시작하는 숫자가  정해져 있지 않을 경우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range(a)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a-1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en-US" altLang="ko-KR" dirty="0"/>
              <a:t>range(</a:t>
            </a:r>
            <a:r>
              <a:rPr lang="en-US" altLang="ko-KR" dirty="0" err="1"/>
              <a:t>a,b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</a:t>
            </a:r>
            <a:endParaRPr lang="en-US" altLang="ko-KR" dirty="0"/>
          </a:p>
          <a:p>
            <a:r>
              <a:rPr lang="en-US" altLang="ko-KR" dirty="0"/>
              <a:t>range(</a:t>
            </a:r>
            <a:r>
              <a:rPr lang="en-US" altLang="ko-KR" dirty="0" err="1"/>
              <a:t>a,b,c</a:t>
            </a:r>
            <a:r>
              <a:rPr lang="en-US" altLang="ko-KR" dirty="0"/>
              <a:t>) : a</a:t>
            </a:r>
            <a:r>
              <a:rPr lang="ko-KR" altLang="en-US" dirty="0"/>
              <a:t>부터 </a:t>
            </a:r>
            <a:r>
              <a:rPr lang="en-US" altLang="ko-KR" dirty="0"/>
              <a:t>b-1</a:t>
            </a:r>
            <a:r>
              <a:rPr lang="ko-KR" altLang="en-US" dirty="0"/>
              <a:t>까지 </a:t>
            </a:r>
            <a:r>
              <a:rPr lang="en-US" altLang="ko-KR" dirty="0"/>
              <a:t>c </a:t>
            </a:r>
            <a:r>
              <a:rPr lang="ko-KR" altLang="en-US" dirty="0"/>
              <a:t>만큼씩 증가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4DBE988-0C51-4349-8D17-6793130590F9}"/>
              </a:ext>
            </a:extLst>
          </p:cNvPr>
          <p:cNvSpPr txBox="1">
            <a:spLocks/>
          </p:cNvSpPr>
          <p:nvPr/>
        </p:nvSpPr>
        <p:spPr>
          <a:xfrm>
            <a:off x="484710" y="159855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70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799555" cy="1325563"/>
          </a:xfrm>
        </p:spPr>
        <p:txBody>
          <a:bodyPr/>
          <a:lstStyle/>
          <a:p>
            <a:r>
              <a:rPr lang="en-US" altLang="ko-KR" dirty="0"/>
              <a:t>range() </a:t>
            </a:r>
            <a:r>
              <a:rPr lang="ko-KR" altLang="en-US" dirty="0"/>
              <a:t>함수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1858675"/>
            <a:ext cx="7886700" cy="4351338"/>
          </a:xfrm>
        </p:spPr>
        <p:txBody>
          <a:bodyPr/>
          <a:lstStyle/>
          <a:p>
            <a:r>
              <a:rPr lang="ko-KR" altLang="en-US" dirty="0"/>
              <a:t>내장 함수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range()</a:t>
            </a:r>
          </a:p>
          <a:p>
            <a:pPr lvl="1"/>
            <a:r>
              <a:rPr lang="ko-KR" altLang="en-US" dirty="0"/>
              <a:t>숫자들을 나열하여 반복을 수행하기에 적합</a:t>
            </a:r>
            <a:endParaRPr lang="en-US" altLang="ko-KR" dirty="0"/>
          </a:p>
          <a:p>
            <a:pPr lvl="1"/>
            <a:r>
              <a:rPr lang="ko-KR" altLang="en-US" dirty="0"/>
              <a:t>산술 계산을 수행하는 반복의 기반을 생성</a:t>
            </a:r>
          </a:p>
          <a:p>
            <a:endParaRPr lang="ko-KR" altLang="en-US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48" y="3262743"/>
            <a:ext cx="7380366" cy="23117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 </a:t>
            </a:r>
            <a:r>
              <a:rPr lang="ko-KR" altLang="en-US" dirty="0"/>
              <a:t>함수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내장함수 </a:t>
            </a:r>
            <a:r>
              <a:rPr lang="en-US" altLang="ko-KR"/>
              <a:t> in</a:t>
            </a:r>
          </a:p>
          <a:p>
            <a:pPr lvl="1"/>
            <a:r>
              <a:rPr lang="en-US" altLang="ko-KR"/>
              <a:t>range() </a:t>
            </a:r>
            <a:r>
              <a:rPr lang="ko-KR" altLang="en-US"/>
              <a:t>와 같이 사용</a:t>
            </a:r>
            <a:endParaRPr lang="en-US" altLang="ko-KR"/>
          </a:p>
          <a:p>
            <a:pPr lvl="1"/>
            <a:endParaRPr lang="ko-KR" altLang="en-US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27" y="1938788"/>
            <a:ext cx="2714157" cy="42325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166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5" cy="1325563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표의 </a:t>
            </a:r>
            <a:r>
              <a:rPr lang="en-US" altLang="ko-KR" dirty="0"/>
              <a:t>for</a:t>
            </a:r>
            <a:r>
              <a:rPr lang="ko-KR" altLang="en-US" dirty="0"/>
              <a:t>문을 보고</a:t>
            </a:r>
            <a:r>
              <a:rPr lang="en-US" altLang="ko-KR" dirty="0"/>
              <a:t>, </a:t>
            </a:r>
            <a:r>
              <a:rPr lang="ko-KR" altLang="en-US" dirty="0"/>
              <a:t>몇 번 실행되는지 쓰시오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95418"/>
              </p:ext>
            </p:extLst>
          </p:nvPr>
        </p:nvGraphicFramePr>
        <p:xfrm>
          <a:off x="1369764" y="2520721"/>
          <a:ext cx="6096000" cy="3130932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37831">
                  <a:extLst>
                    <a:ext uri="{9D8B030D-6E8A-4147-A177-3AD203B41FA5}">
                      <a16:colId xmlns:a16="http://schemas.microsoft.com/office/drawing/2014/main" val="2564245039"/>
                    </a:ext>
                  </a:extLst>
                </a:gridCol>
                <a:gridCol w="3158169">
                  <a:extLst>
                    <a:ext uri="{9D8B030D-6E8A-4147-A177-3AD203B41FA5}">
                      <a16:colId xmlns:a16="http://schemas.microsoft.com/office/drawing/2014/main" val="907892006"/>
                    </a:ext>
                  </a:extLst>
                </a:gridCol>
              </a:tblGrid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실행 횟수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28112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28487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007436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0, -1)..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9129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18664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range(10, 0)..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578170"/>
                  </a:ext>
                </a:extLst>
              </a:tr>
              <a:tr h="4472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for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i</a:t>
                      </a:r>
                      <a:r>
                        <a:rPr lang="en-US" altLang="ko-KR" baseline="0" dirty="0"/>
                        <a:t> in range(-10, 11, 3)..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39368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39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6148</TotalTime>
  <Words>783</Words>
  <Application>Microsoft Office PowerPoint</Application>
  <PresentationFormat>화면 슬라이드 쇼(4:3)</PresentationFormat>
  <Paragraphs>151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Century Gothic</vt:lpstr>
      <vt:lpstr>Wingdings 3</vt:lpstr>
      <vt:lpstr>이온</vt:lpstr>
      <vt:lpstr>반복문 for() 4주차_02_02</vt:lpstr>
      <vt:lpstr>학습목표</vt:lpstr>
      <vt:lpstr>for문 </vt:lpstr>
      <vt:lpstr>for문 기본 구조</vt:lpstr>
      <vt:lpstr>for문 설명 추가 </vt:lpstr>
      <vt:lpstr>for문 조건절 – range함수</vt:lpstr>
      <vt:lpstr>range() 함수</vt:lpstr>
      <vt:lpstr>in 함수</vt:lpstr>
      <vt:lpstr>연습문제 1</vt:lpstr>
      <vt:lpstr>연습문제 1 답안</vt:lpstr>
      <vt:lpstr>for문 – list, tuple,string </vt:lpstr>
      <vt:lpstr>for문 연습 1</vt:lpstr>
      <vt:lpstr>for문 연습 2</vt:lpstr>
      <vt:lpstr>for문 연습 3</vt:lpstr>
      <vt:lpstr>for문 연습 4</vt:lpstr>
      <vt:lpstr>for문 연습 5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425</cp:revision>
  <dcterms:created xsi:type="dcterms:W3CDTF">2015-11-07T02:06:58Z</dcterms:created>
  <dcterms:modified xsi:type="dcterms:W3CDTF">2022-12-20T06:31:13Z</dcterms:modified>
</cp:coreProperties>
</file>