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519" r:id="rId2"/>
    <p:sldId id="520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56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6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229C-B7FB-4F2F-AEA0-AFA34E745A60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81A8-1EBE-471A-98A1-7F6B049BA4C3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6FE-DBA5-44BD-952B-03E424DA07B2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EA2F-3E74-448F-AA34-FAD6B299F39D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379-A703-43BE-9B99-67D54FEA6AB6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3E35-1715-4DC9-AFD4-B995F839365A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55E8-5D5C-4343-94D1-F26CF3D3EEA6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3C1-48DD-4BA9-85D0-7D96E1E5159A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04A1-E707-420A-AF47-2949D8875E58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B18-26D0-4F55-9514-E5568B1E69AC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060-41C9-4E64-977E-C185A845ABBB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64B6-8556-4CEF-B022-57253326808B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B95-94D0-4FE8-9884-BB69259C4486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0741-C6C8-4DF4-A138-B6C3C64AD639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573-C14A-4BB2-A010-69FA0D77BDDD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408F-142E-4F75-93C3-0CDE551342F4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0B-079C-4CC2-8513-DAC2E3381EEE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9D6D3B-3D76-48CF-B8D4-868DE4430C2A}" type="datetime1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62525" y="2688779"/>
            <a:ext cx="732187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반복문</a:t>
            </a:r>
            <a:r>
              <a:rPr lang="ko-KR" altLang="en-US" sz="4400" b="1" dirty="0">
                <a:solidFill>
                  <a:schemeClr val="bg1"/>
                </a:solidFill>
              </a:rPr>
              <a:t> 오류 찾기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결과 쓰기</a:t>
            </a:r>
            <a:r>
              <a:rPr lang="en-US" altLang="ko-KR" sz="4400" dirty="0">
                <a:solidFill>
                  <a:schemeClr val="bg1"/>
                </a:solidFill>
              </a:rPr>
              <a:t/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41750" y="494985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1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2-3,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DA63F0ED-98D4-471D-8C5D-38AF7CD92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90689"/>
            <a:ext cx="3634740" cy="3146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#3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pt-BR" altLang="ko-KR" sz="1600" dirty="0"/>
              <a:t>num = 0</a:t>
            </a:r>
          </a:p>
          <a:p>
            <a:endParaRPr lang="pt-BR" altLang="ko-KR" sz="1600" dirty="0"/>
          </a:p>
          <a:p>
            <a:r>
              <a:rPr lang="pt-BR" altLang="ko-KR" sz="1600" dirty="0"/>
              <a:t>while num &lt; 20 :</a:t>
            </a:r>
          </a:p>
          <a:p>
            <a:r>
              <a:rPr lang="pt-BR" altLang="ko-KR" sz="1600" dirty="0"/>
              <a:t>    print(num)</a:t>
            </a:r>
          </a:p>
          <a:p>
            <a:r>
              <a:rPr lang="pt-BR" altLang="ko-KR" sz="1600" dirty="0"/>
              <a:t>    num = num + 2</a:t>
            </a:r>
          </a:p>
          <a:p>
            <a:endParaRPr lang="pt-BR" altLang="ko-KR" sz="1600" dirty="0"/>
          </a:p>
          <a:p>
            <a:r>
              <a:rPr lang="pt-BR" altLang="ko-KR" sz="1600" dirty="0"/>
              <a:t>print("last num: ", num</a:t>
            </a:r>
            <a:r>
              <a:rPr lang="pt-BR" altLang="ko-KR" sz="1600" dirty="0" smtClean="0"/>
              <a:t>)</a:t>
            </a:r>
          </a:p>
          <a:p>
            <a:endParaRPr lang="pt-BR" altLang="ko-KR" sz="1600" dirty="0"/>
          </a:p>
          <a:p>
            <a:endParaRPr lang="pt-BR" altLang="ko-KR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84799F-D3C3-4136-A96D-F9BEE1663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619" y="2089662"/>
            <a:ext cx="3740731" cy="379494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22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3, for </a:t>
            </a:r>
            <a:r>
              <a:rPr lang="ko-KR" altLang="en-US" dirty="0"/>
              <a:t>결과 써 보기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22F621D-59DA-C54B-B8FD-4FFA3EF3F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90689"/>
            <a:ext cx="3634740" cy="3146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range(5):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if i%2 == 0: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	print('wow!’)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print('*'*(7-i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))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8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3, </a:t>
            </a:r>
            <a:r>
              <a:rPr lang="ko-KR" altLang="en-US" dirty="0"/>
              <a:t>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22F621D-59DA-C54B-B8FD-4FFA3EF3F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90689"/>
            <a:ext cx="3634740" cy="3146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range(5):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if i%2 == 0: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	print('wow!’)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print(’</a:t>
            </a:r>
            <a:r>
              <a:rPr lang="ko-KR" altLang="en-US" sz="1600" dirty="0">
                <a:ea typeface="맑은 고딕" panose="020B0503020000020004" pitchFamily="50" charset="-127"/>
              </a:rPr>
              <a:t>*</a:t>
            </a:r>
            <a:r>
              <a:rPr lang="en-US" altLang="ko-KR" sz="1600" dirty="0"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*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(7-i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))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A54C7C8-BAB2-BC4B-86C3-E6EA2CEB8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890" y="2948836"/>
            <a:ext cx="1981200" cy="24384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7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4, for </a:t>
            </a:r>
            <a:r>
              <a:rPr lang="ko-KR" altLang="en-US" dirty="0"/>
              <a:t>오류 찾기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1172EC6-4F51-3D41-9223-C4F8062D2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367095"/>
            <a:ext cx="3634740" cy="3146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range(5,1):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print('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is ',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+=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5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4, </a:t>
            </a:r>
            <a:r>
              <a:rPr lang="ko-KR" altLang="en-US" dirty="0"/>
              <a:t>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8472D9E-0163-114D-9A4B-6596BFE0A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367095"/>
            <a:ext cx="3634740" cy="3146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range(5,1):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print('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is ',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+=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13DB3CB7-0048-E74F-BD3C-32E756FDE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855" y="3159955"/>
            <a:ext cx="2992676" cy="1561061"/>
          </a:xfrm>
          <a:prstGeom prst="roundRect">
            <a:avLst>
              <a:gd name="adj" fmla="val 12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시작 숫자가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 숫자보다 더 커서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실행되지 않음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8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오류와 출력 결과 찾기</a:t>
            </a:r>
            <a:endParaRPr lang="en-US" altLang="ko-KR" dirty="0"/>
          </a:p>
          <a:p>
            <a:pPr lvl="1"/>
            <a:r>
              <a:rPr lang="ko-KR" altLang="en-US"/>
              <a:t>반복문 </a:t>
            </a:r>
            <a:r>
              <a:rPr lang="ko-KR" altLang="en-US" dirty="0"/>
              <a:t>문법 이해하고 사용하기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8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활용하는 </a:t>
            </a:r>
            <a:r>
              <a:rPr lang="en-US" altLang="ko-KR" dirty="0"/>
              <a:t>2</a:t>
            </a:r>
            <a:r>
              <a:rPr lang="ko-KR" altLang="en-US" dirty="0"/>
              <a:t>가지 경우를 기술하시오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/>
              <a:t>활용하는 </a:t>
            </a:r>
            <a:r>
              <a:rPr lang="en-US" altLang="ko-KR" dirty="0"/>
              <a:t>2</a:t>
            </a:r>
            <a:r>
              <a:rPr lang="ko-KR" altLang="en-US" dirty="0"/>
              <a:t>가지 경우를 기술하시오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0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_02_03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오류 찾기</a:t>
            </a:r>
            <a:r>
              <a:rPr lang="en-US" altLang="ko-KR" dirty="0"/>
              <a:t>,</a:t>
            </a:r>
            <a:r>
              <a:rPr lang="ko-KR" altLang="en-US" dirty="0"/>
              <a:t> 결과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반복문의</a:t>
            </a:r>
            <a:r>
              <a:rPr lang="ko-KR" altLang="en-US" dirty="0"/>
              <a:t> 오류 찾기</a:t>
            </a:r>
            <a:endParaRPr lang="en-US" altLang="ko-KR" dirty="0"/>
          </a:p>
          <a:p>
            <a:r>
              <a:rPr lang="ko-KR" altLang="en-US" dirty="0"/>
              <a:t>예제 결과 써 보기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1-1, </a:t>
            </a:r>
            <a:r>
              <a:rPr lang="ko-KR" altLang="en-US" dirty="0"/>
              <a:t>오류 찾기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1067" y="1690688"/>
            <a:ext cx="3807732" cy="318024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= 1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while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&gt; 1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+1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print(“last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5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1-1, </a:t>
            </a:r>
            <a:r>
              <a:rPr lang="ko-KR" altLang="en-US" dirty="0"/>
              <a:t>답안</a:t>
            </a: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34" y="1690689"/>
            <a:ext cx="2185170" cy="1081767"/>
          </a:xfrm>
        </p:spPr>
      </p:pic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61067" y="1690688"/>
            <a:ext cx="3807732" cy="318024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= 1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while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&gt; 1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+1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print(“last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960234" y="3016252"/>
            <a:ext cx="2354579" cy="911541"/>
          </a:xfrm>
          <a:prstGeom prst="roundRect">
            <a:avLst>
              <a:gd name="adj" fmla="val 12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while()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내부의 문장을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한번도 실행하지 않도록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조건절이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기술 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4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1-2, </a:t>
            </a:r>
            <a:r>
              <a:rPr lang="ko-KR" altLang="en-US" dirty="0"/>
              <a:t>오류 찾기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90688"/>
            <a:ext cx="3802673" cy="326817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#2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= 1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while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&lt; 10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- 1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print(“last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1-2, </a:t>
            </a:r>
            <a:r>
              <a:rPr lang="ko-KR" altLang="en-US" dirty="0"/>
              <a:t>답안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90688"/>
            <a:ext cx="3802673" cy="326817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#2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= 1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while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&lt; 10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- 1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print(“last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40814" y="1707433"/>
            <a:ext cx="2992676" cy="1561061"/>
          </a:xfrm>
          <a:prstGeom prst="roundRect">
            <a:avLst>
              <a:gd name="adj" fmla="val 12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기억하는 값이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지속적으로 음수가 되어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무한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루핑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IDLE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창을 닫기 하지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않으면 계속 실행됨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2-1, </a:t>
            </a:r>
            <a:r>
              <a:rPr lang="ko-KR" altLang="en-US" dirty="0"/>
              <a:t>결과 써 보기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293057" y="1853248"/>
            <a:ext cx="2719343" cy="407003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i = 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j = 10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n = 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&lt; j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+ 1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n = n + 2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print(“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= “,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/>
              <a:t>     print(“n= “, n, </a:t>
            </a:r>
            <a:r>
              <a:rPr lang="en-US" altLang="ko-KR" sz="1600" dirty="0" smtClean="0"/>
              <a:t>“***”)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9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2-1,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2" name="내용 개체 틀 11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17" y="2363924"/>
            <a:ext cx="1526512" cy="3610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456012" y="1758782"/>
            <a:ext cx="2650763" cy="407003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i = 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j = 10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n = 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&lt; j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+ 1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n = n + 2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print(“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= “,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/>
              <a:t>     print(“n= “, n, </a:t>
            </a:r>
            <a:r>
              <a:rPr lang="en-US" altLang="ko-KR" sz="1600" dirty="0" smtClean="0"/>
              <a:t>“***”)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1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2-3, </a:t>
            </a:r>
            <a:r>
              <a:rPr lang="ko-KR" altLang="en-US" dirty="0"/>
              <a:t>결과 써 보기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1690689"/>
            <a:ext cx="3634740" cy="3146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#3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pt-BR" altLang="ko-KR" sz="1600" dirty="0"/>
              <a:t>num = 0</a:t>
            </a:r>
          </a:p>
          <a:p>
            <a:endParaRPr lang="pt-BR" altLang="ko-KR" sz="1600" dirty="0"/>
          </a:p>
          <a:p>
            <a:r>
              <a:rPr lang="pt-BR" altLang="ko-KR" sz="1600" dirty="0"/>
              <a:t>while num &lt; 20 :</a:t>
            </a:r>
          </a:p>
          <a:p>
            <a:r>
              <a:rPr lang="pt-BR" altLang="ko-KR" sz="1600" dirty="0"/>
              <a:t>    print(num)</a:t>
            </a:r>
          </a:p>
          <a:p>
            <a:r>
              <a:rPr lang="pt-BR" altLang="ko-KR" sz="1600" dirty="0"/>
              <a:t>    num = num + 2</a:t>
            </a:r>
          </a:p>
          <a:p>
            <a:endParaRPr lang="pt-BR" altLang="ko-KR" sz="1600" dirty="0"/>
          </a:p>
          <a:p>
            <a:r>
              <a:rPr lang="pt-BR" altLang="ko-KR" sz="1600" dirty="0"/>
              <a:t>print("last num: ", num</a:t>
            </a:r>
            <a:r>
              <a:rPr lang="pt-BR" altLang="ko-KR" sz="1600" dirty="0" smtClean="0"/>
              <a:t>)</a:t>
            </a:r>
          </a:p>
          <a:p>
            <a:endParaRPr lang="pt-BR" altLang="ko-KR" sz="1600" dirty="0"/>
          </a:p>
          <a:p>
            <a:endParaRPr lang="pt-BR" altLang="ko-KR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30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6161</TotalTime>
  <Words>522</Words>
  <Application>Microsoft Office PowerPoint</Application>
  <PresentationFormat>화면 슬라이드 쇼(4:3)</PresentationFormat>
  <Paragraphs>196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함초롬바탕</vt:lpstr>
      <vt:lpstr>Arial</vt:lpstr>
      <vt:lpstr>Century Gothic</vt:lpstr>
      <vt:lpstr>Wingdings 3</vt:lpstr>
      <vt:lpstr>이온</vt:lpstr>
      <vt:lpstr>반복문 오류 찾기, 결과 쓰기 4주차_02_03</vt:lpstr>
      <vt:lpstr>학습목표</vt:lpstr>
      <vt:lpstr>연습문제 1-1, 오류 찾기</vt:lpstr>
      <vt:lpstr>연습문제 1-1, 답안</vt:lpstr>
      <vt:lpstr>연습문제 1-2, 오류 찾기</vt:lpstr>
      <vt:lpstr>연습문제 1-2, 답안</vt:lpstr>
      <vt:lpstr>연습문제 2-1, 결과 써 보기</vt:lpstr>
      <vt:lpstr>연습문제 2-1, 답안 </vt:lpstr>
      <vt:lpstr>연습문제 2-3, 결과 써 보기</vt:lpstr>
      <vt:lpstr>연습문제 2-3, 답안 </vt:lpstr>
      <vt:lpstr>연습문제 3, for 결과 써 보기</vt:lpstr>
      <vt:lpstr>연습문제 3, 답안</vt:lpstr>
      <vt:lpstr>연습문제 4, for 오류 찾기</vt:lpstr>
      <vt:lpstr>연습문제 4,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425</cp:revision>
  <dcterms:created xsi:type="dcterms:W3CDTF">2015-11-07T02:06:58Z</dcterms:created>
  <dcterms:modified xsi:type="dcterms:W3CDTF">2023-01-05T03:04:14Z</dcterms:modified>
</cp:coreProperties>
</file>