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519" r:id="rId2"/>
    <p:sldId id="520" r:id="rId3"/>
    <p:sldId id="536" r:id="rId4"/>
    <p:sldId id="538" r:id="rId5"/>
    <p:sldId id="521" r:id="rId6"/>
    <p:sldId id="539" r:id="rId7"/>
    <p:sldId id="541" r:id="rId8"/>
    <p:sldId id="542" r:id="rId9"/>
    <p:sldId id="533" r:id="rId10"/>
    <p:sldId id="537" r:id="rId11"/>
    <p:sldId id="534" r:id="rId12"/>
    <p:sldId id="53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56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682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229C-B7FB-4F2F-AEA0-AFA34E745A60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81A8-1EBE-471A-98A1-7F6B049BA4C3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56FE-DBA5-44BD-952B-03E424DA07B2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EA2F-3E74-448F-AA34-FAD6B299F39D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1379-A703-43BE-9B99-67D54FEA6AB6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3E35-1715-4DC9-AFD4-B995F839365A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55E8-5D5C-4343-94D1-F26CF3D3EEA6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03C1-48DD-4BA9-85D0-7D96E1E5159A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04A1-E707-420A-AF47-2949D8875E58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FB18-26D0-4F55-9514-E5568B1E69AC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4060-41C9-4E64-977E-C185A845ABBB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64B6-8556-4CEF-B022-57253326808B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B95-94D0-4FE8-9884-BB69259C4486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0741-C6C8-4DF4-A138-B6C3C64AD639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4573-C14A-4BB2-A010-69FA0D77BDDD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408F-142E-4F75-93C3-0CDE551342F4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0B-079C-4CC2-8513-DAC2E3381EEE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9D6D3B-3D76-48CF-B8D4-868DE4430C2A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62525" y="2688779"/>
            <a:ext cx="7321871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Breakpoint </a:t>
            </a:r>
            <a:r>
              <a:rPr lang="ko-KR" altLang="en-US" sz="4400" b="1" dirty="0">
                <a:solidFill>
                  <a:schemeClr val="bg1"/>
                </a:solidFill>
              </a:rPr>
              <a:t>활용</a:t>
            </a:r>
            <a:r>
              <a:rPr lang="en-US" altLang="ko-KR" sz="4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03_01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41750" y="494985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11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188779" cy="4351338"/>
          </a:xfrm>
        </p:spPr>
        <p:txBody>
          <a:bodyPr/>
          <a:lstStyle/>
          <a:p>
            <a:r>
              <a:rPr lang="en-US" altLang="ko-KR" dirty="0"/>
              <a:t>breakpoint</a:t>
            </a:r>
            <a:r>
              <a:rPr lang="ko-KR" altLang="en-US" dirty="0"/>
              <a:t> 사용하는 방법 알아가기</a:t>
            </a:r>
            <a:endParaRPr lang="en-US" altLang="ko-KR" dirty="0"/>
          </a:p>
          <a:p>
            <a:r>
              <a:rPr lang="en-US" altLang="ko-KR" dirty="0" err="1"/>
              <a:t>pdb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  <a:endParaRPr lang="en-US" altLang="ko-KR" dirty="0"/>
          </a:p>
          <a:p>
            <a:r>
              <a:rPr lang="en-US" altLang="ko-KR" dirty="0" err="1"/>
              <a:t>pdb</a:t>
            </a:r>
            <a:r>
              <a:rPr lang="en-US" altLang="ko-KR" dirty="0"/>
              <a:t> </a:t>
            </a:r>
            <a:r>
              <a:rPr lang="ko-KR" altLang="en-US" dirty="0"/>
              <a:t>사용하는 명령어 이해하기</a:t>
            </a:r>
            <a:endParaRPr lang="en-US" altLang="ko-KR" dirty="0"/>
          </a:p>
          <a:p>
            <a:r>
              <a:rPr lang="en-US" altLang="ko-KR" dirty="0"/>
              <a:t>……..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3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명령어의 기능을 설명하시오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</a:p>
          <a:p>
            <a:pPr lvl="1"/>
            <a:r>
              <a:rPr lang="en-US" altLang="ko-KR" dirty="0"/>
              <a:t>n</a:t>
            </a:r>
          </a:p>
          <a:p>
            <a:pPr lvl="1"/>
            <a:r>
              <a:rPr lang="en-US" altLang="ko-KR" dirty="0"/>
              <a:t>!</a:t>
            </a:r>
            <a:endParaRPr lang="en-US" altLang="ko-KR" dirty="0"/>
          </a:p>
          <a:p>
            <a:pPr lvl="1"/>
            <a:r>
              <a:rPr lang="en-US" altLang="ko-KR" dirty="0"/>
              <a:t>l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0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/>
              <a:t>_</a:t>
            </a:r>
            <a:r>
              <a:rPr lang="en-US" altLang="ko-KR" smtClean="0"/>
              <a:t>03_01</a:t>
            </a:r>
            <a:r>
              <a:rPr lang="ko-KR" altLang="en-US" smtClean="0"/>
              <a:t> </a:t>
            </a:r>
            <a:r>
              <a:rPr lang="en-US" altLang="ko-KR" dirty="0"/>
              <a:t>breakpoint</a:t>
            </a:r>
            <a:r>
              <a:rPr lang="ko-KR" altLang="en-US" dirty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43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breakpoint</a:t>
            </a:r>
            <a:r>
              <a:rPr lang="ko-KR" altLang="en-US" dirty="0"/>
              <a:t> 사용하는 방법 알아가기</a:t>
            </a:r>
            <a:endParaRPr lang="en-US" altLang="ko-KR" dirty="0"/>
          </a:p>
          <a:p>
            <a:r>
              <a:rPr lang="en-US" altLang="ko-KR" dirty="0" err="1"/>
              <a:t>pdb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  <a:endParaRPr lang="en-US" altLang="ko-KR" dirty="0"/>
          </a:p>
          <a:p>
            <a:r>
              <a:rPr lang="en-US" altLang="ko-KR" dirty="0" err="1"/>
              <a:t>pdb</a:t>
            </a:r>
            <a:r>
              <a:rPr lang="en-US" altLang="ko-KR" dirty="0"/>
              <a:t> </a:t>
            </a:r>
            <a:r>
              <a:rPr lang="ko-KR" altLang="en-US" dirty="0"/>
              <a:t>사용하는 명령어 이해하기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1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breakpoint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설정한 </a:t>
            </a:r>
            <a:r>
              <a:rPr lang="en-US" altLang="ko-KR" dirty="0"/>
              <a:t>breakpoint</a:t>
            </a:r>
            <a:r>
              <a:rPr lang="ko-KR" altLang="en-US" dirty="0"/>
              <a:t>에서 코드의 다음 단계로 넘어가지 않고 </a:t>
            </a:r>
            <a:r>
              <a:rPr lang="ko-KR" altLang="en-US" dirty="0" err="1"/>
              <a:t>멈춰있어</a:t>
            </a:r>
            <a:r>
              <a:rPr lang="ko-KR" altLang="en-US" dirty="0"/>
              <a:t> 어떤 부분이 문제가 있는지 쉽게 파악하고 수정 가능</a:t>
            </a:r>
            <a:endParaRPr lang="en-US" altLang="ko-KR" dirty="0"/>
          </a:p>
          <a:p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 err="1"/>
              <a:t>pdb</a:t>
            </a:r>
            <a:r>
              <a:rPr lang="en-US" altLang="ko-KR" dirty="0"/>
              <a:t> </a:t>
            </a:r>
            <a:r>
              <a:rPr lang="ko-KR" altLang="en-US" dirty="0"/>
              <a:t>필요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9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ACD8A-7C2E-4CDA-AC09-0A307C3A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pdb</a:t>
            </a:r>
            <a:r>
              <a:rPr lang="en-US" altLang="ko-KR" dirty="0"/>
              <a:t> </a:t>
            </a:r>
            <a:r>
              <a:rPr lang="en-US" altLang="ko-KR" dirty="0" smtClean="0"/>
              <a:t>command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BFB843-145E-4224-A42F-5266D22A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2820488"/>
              </p:ext>
            </p:extLst>
          </p:nvPr>
        </p:nvGraphicFramePr>
        <p:xfrm>
          <a:off x="828139" y="1853248"/>
          <a:ext cx="7210541" cy="417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123">
                  <a:extLst>
                    <a:ext uri="{9D8B030D-6E8A-4147-A177-3AD203B41FA5}">
                      <a16:colId xmlns:a16="http://schemas.microsoft.com/office/drawing/2014/main" val="518862279"/>
                    </a:ext>
                  </a:extLst>
                </a:gridCol>
                <a:gridCol w="1759549">
                  <a:extLst>
                    <a:ext uri="{9D8B030D-6E8A-4147-A177-3AD203B41FA5}">
                      <a16:colId xmlns:a16="http://schemas.microsoft.com/office/drawing/2014/main" val="3660035467"/>
                    </a:ext>
                  </a:extLst>
                </a:gridCol>
                <a:gridCol w="4374869">
                  <a:extLst>
                    <a:ext uri="{9D8B030D-6E8A-4147-A177-3AD203B41FA5}">
                      <a16:colId xmlns:a16="http://schemas.microsoft.com/office/drawing/2014/main" val="2427254515"/>
                    </a:ext>
                  </a:extLst>
                </a:gridCol>
              </a:tblGrid>
              <a:tr h="541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약어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명령어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463292"/>
                  </a:ext>
                </a:extLst>
              </a:tr>
              <a:tr h="541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p/ 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Print expression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표현식의 결과를 출력</a:t>
                      </a:r>
                      <a:r>
                        <a:rPr lang="en-US" altLang="ko-KR" sz="1400" baseline="0" dirty="0" smtClean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899515"/>
                  </a:ext>
                </a:extLst>
              </a:tr>
              <a:tr h="541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Continue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사용자가 다른 브레이크포인트를 입력할 때까지 프로그램을 계속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15751"/>
                  </a:ext>
                </a:extLst>
              </a:tr>
              <a:tr h="541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Step</a:t>
                      </a:r>
                      <a:r>
                        <a:rPr lang="en-US" altLang="ko-KR" baseline="0" dirty="0" smtClean="0"/>
                        <a:t> forward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프로그램의 </a:t>
                      </a: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한줄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앞으로 간다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7147"/>
                  </a:ext>
                </a:extLst>
              </a:tr>
              <a:tr h="541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List source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 중에 특정 포인트에서 프로그램의 소스코드를 출력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717093"/>
                  </a:ext>
                </a:extLst>
              </a:tr>
              <a:tr h="541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Print stack trace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특정 순간에서 프로그램의 전체 스택을 보여준다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모듈이 전체 실행 과정 중에서 어디에 있는지 알 수 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37690"/>
                  </a:ext>
                </a:extLst>
              </a:tr>
              <a:tr h="541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Execute statement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변수 값 재설정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설정하려면 </a:t>
                      </a:r>
                      <a:r>
                        <a:rPr lang="en-US" altLang="ko-KR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!x=100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이라고 쓴다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842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7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Breakpoint </a:t>
            </a:r>
            <a:r>
              <a:rPr lang="ko-KR" altLang="en-US"/>
              <a:t>예제 </a:t>
            </a:r>
            <a:r>
              <a:rPr lang="en-US" altLang="ko-KR"/>
              <a:t>1, 3.7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1067" y="1690689"/>
            <a:ext cx="3807732" cy="292195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import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pdb</a:t>
            </a:r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r>
              <a:rPr lang="ko-KR" altLang="ko-KR" dirty="0"/>
              <a:t/>
            </a:r>
            <a:br>
              <a:rPr lang="ko-KR" altLang="ko-KR" dirty="0"/>
            </a:b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x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=0</a:t>
            </a:r>
            <a:r>
              <a:rPr lang="ko-KR" altLang="ko-KR" dirty="0"/>
              <a:t/>
            </a:r>
            <a:br>
              <a:rPr lang="ko-KR" altLang="ko-KR" dirty="0"/>
            </a:b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while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True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:</a:t>
            </a:r>
            <a:r>
              <a:rPr lang="ko-KR" altLang="ko-KR" dirty="0"/>
              <a:t/>
            </a:r>
            <a:br>
              <a:rPr lang="ko-KR" altLang="ko-KR" dirty="0"/>
            </a:br>
            <a:r>
              <a:rPr lang="ko-KR" altLang="ko-KR" dirty="0">
                <a:solidFill>
                  <a:srgbClr val="222222"/>
                </a:solidFill>
                <a:ea typeface="Noto Sans KR"/>
              </a:rPr>
              <a:t>    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x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+=1</a:t>
            </a:r>
            <a:r>
              <a:rPr lang="ko-KR" altLang="ko-KR" dirty="0"/>
              <a:t/>
            </a:r>
            <a:br>
              <a:rPr lang="ko-KR" altLang="ko-KR" dirty="0"/>
            </a:br>
            <a:r>
              <a:rPr lang="ko-KR" altLang="ko-KR" dirty="0">
                <a:solidFill>
                  <a:srgbClr val="222222"/>
                </a:solidFill>
                <a:ea typeface="Noto Sans KR"/>
              </a:rPr>
              <a:t>    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print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 ("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Current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number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:", 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x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)</a:t>
            </a:r>
            <a:r>
              <a:rPr lang="ko-KR" altLang="ko-KR" dirty="0"/>
              <a:t/>
            </a:r>
            <a:br>
              <a:rPr lang="ko-KR" altLang="ko-KR" dirty="0"/>
            </a:br>
            <a:r>
              <a:rPr lang="ko-KR" altLang="ko-KR" dirty="0">
                <a:solidFill>
                  <a:srgbClr val="222222"/>
                </a:solidFill>
                <a:ea typeface="Noto Sans KR"/>
              </a:rPr>
              <a:t>    </a:t>
            </a:r>
            <a:r>
              <a:rPr lang="ko-KR" altLang="ko-KR" dirty="0" err="1">
                <a:solidFill>
                  <a:srgbClr val="C00000"/>
                </a:solidFill>
                <a:ea typeface="Noto Sans KR"/>
              </a:rPr>
              <a:t>pdb.set_trace</a:t>
            </a:r>
            <a:r>
              <a:rPr lang="ko-KR" altLang="ko-KR" dirty="0">
                <a:solidFill>
                  <a:srgbClr val="C00000"/>
                </a:solidFill>
                <a:ea typeface="Noto Sans KR"/>
              </a:rPr>
              <a:t>()</a:t>
            </a:r>
            <a:endParaRPr lang="ko-KR" altLang="en-US" dirty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 descr="화면 캡처">
            <a:extLst>
              <a:ext uri="{FF2B5EF4-FFF2-40B4-BE49-F238E27FC236}">
                <a16:creationId xmlns:a16="http://schemas.microsoft.com/office/drawing/2014/main" id="{7660FB9E-DC4B-41E1-8C47-2E769962C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432" y="3817527"/>
            <a:ext cx="4990172" cy="26995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E6F52E3-D579-478D-B09E-3CF7DFFA3288}"/>
              </a:ext>
            </a:extLst>
          </p:cNvPr>
          <p:cNvSpPr/>
          <p:nvPr/>
        </p:nvSpPr>
        <p:spPr>
          <a:xfrm>
            <a:off x="4368799" y="1842728"/>
            <a:ext cx="4572000" cy="7386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 err="1">
                <a:solidFill>
                  <a:srgbClr val="333333"/>
                </a:solidFill>
                <a:latin typeface="Roboto"/>
              </a:rPr>
              <a:t>pdb.set_trace</a:t>
            </a:r>
            <a:r>
              <a:rPr lang="en-US" altLang="ko-KR" sz="1400" dirty="0">
                <a:solidFill>
                  <a:srgbClr val="333333"/>
                </a:solidFill>
                <a:latin typeface="Roboto"/>
              </a:rPr>
              <a:t>()</a:t>
            </a:r>
            <a:r>
              <a:rPr lang="ko-KR" altLang="en-US" sz="1400" dirty="0">
                <a:solidFill>
                  <a:srgbClr val="333333"/>
                </a:solidFill>
                <a:latin typeface="Roboto"/>
              </a:rPr>
              <a:t>를 중단하고 싶은 곳에 넣는다</a:t>
            </a:r>
            <a:r>
              <a:rPr lang="en-US" altLang="ko-KR" sz="1400" dirty="0">
                <a:solidFill>
                  <a:srgbClr val="333333"/>
                </a:solidFill>
                <a:latin typeface="Roboto"/>
              </a:rPr>
              <a:t>. </a:t>
            </a:r>
          </a:p>
          <a:p>
            <a:r>
              <a:rPr lang="ko-KR" altLang="en-US" sz="1400" dirty="0">
                <a:solidFill>
                  <a:srgbClr val="333333"/>
                </a:solidFill>
                <a:latin typeface="Roboto"/>
              </a:rPr>
              <a:t>프로그램 </a:t>
            </a:r>
            <a:r>
              <a:rPr lang="ko-KR" altLang="en-US" sz="1400" dirty="0" err="1">
                <a:solidFill>
                  <a:srgbClr val="333333"/>
                </a:solidFill>
                <a:latin typeface="Roboto"/>
              </a:rPr>
              <a:t>실행시</a:t>
            </a:r>
            <a:r>
              <a:rPr lang="ko-KR" altLang="en-US" sz="1400" dirty="0">
                <a:solidFill>
                  <a:srgbClr val="333333"/>
                </a:solidFill>
                <a:latin typeface="Roboto"/>
              </a:rPr>
              <a:t> </a:t>
            </a:r>
            <a:r>
              <a:rPr lang="en-US" altLang="ko-KR" sz="1400" dirty="0" err="1">
                <a:solidFill>
                  <a:srgbClr val="333333"/>
                </a:solidFill>
                <a:latin typeface="Roboto"/>
              </a:rPr>
              <a:t>pdb.set_trace</a:t>
            </a:r>
            <a:r>
              <a:rPr lang="en-US" altLang="ko-KR" sz="1400" dirty="0">
                <a:solidFill>
                  <a:srgbClr val="333333"/>
                </a:solidFill>
                <a:latin typeface="Roboto"/>
              </a:rPr>
              <a:t>() </a:t>
            </a:r>
            <a:r>
              <a:rPr lang="ko-KR" altLang="en-US" sz="1400" dirty="0">
                <a:solidFill>
                  <a:srgbClr val="333333"/>
                </a:solidFill>
                <a:latin typeface="Roboto"/>
              </a:rPr>
              <a:t>문장이 있는 곳에서 실행을 중지하고 </a:t>
            </a:r>
            <a:r>
              <a:rPr lang="ko-KR" altLang="en-US" sz="1400" dirty="0" err="1">
                <a:solidFill>
                  <a:srgbClr val="333333"/>
                </a:solidFill>
                <a:latin typeface="Roboto"/>
              </a:rPr>
              <a:t>디버거</a:t>
            </a:r>
            <a:r>
              <a:rPr lang="ko-KR" altLang="en-US" sz="1400" dirty="0">
                <a:solidFill>
                  <a:srgbClr val="333333"/>
                </a:solidFill>
                <a:latin typeface="Roboto"/>
              </a:rPr>
              <a:t> 세션을 시작 한다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785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Breakpoint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1067" y="1690689"/>
            <a:ext cx="3807732" cy="292195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import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pdb</a:t>
            </a:r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r>
              <a:rPr lang="ko-KR" altLang="ko-KR" dirty="0"/>
              <a:t/>
            </a:r>
            <a:br>
              <a:rPr lang="ko-KR" altLang="ko-KR" dirty="0"/>
            </a:b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x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=0</a:t>
            </a:r>
            <a:r>
              <a:rPr lang="ko-KR" altLang="ko-KR" dirty="0"/>
              <a:t/>
            </a:r>
            <a:br>
              <a:rPr lang="ko-KR" altLang="ko-KR" dirty="0"/>
            </a:b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while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True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:</a:t>
            </a:r>
            <a:r>
              <a:rPr lang="ko-KR" altLang="ko-KR" dirty="0"/>
              <a:t/>
            </a:r>
            <a:br>
              <a:rPr lang="ko-KR" altLang="ko-KR" dirty="0"/>
            </a:br>
            <a:r>
              <a:rPr lang="ko-KR" altLang="ko-KR" dirty="0">
                <a:solidFill>
                  <a:srgbClr val="222222"/>
                </a:solidFill>
                <a:ea typeface="Noto Sans KR"/>
              </a:rPr>
              <a:t>    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x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+=1</a:t>
            </a:r>
            <a:r>
              <a:rPr lang="ko-KR" altLang="ko-KR" dirty="0"/>
              <a:t/>
            </a:r>
            <a:br>
              <a:rPr lang="ko-KR" altLang="ko-KR" dirty="0"/>
            </a:br>
            <a:r>
              <a:rPr lang="ko-KR" altLang="ko-KR" dirty="0">
                <a:solidFill>
                  <a:srgbClr val="222222"/>
                </a:solidFill>
                <a:ea typeface="Noto Sans KR"/>
              </a:rPr>
              <a:t>    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print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 ("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Current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number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:", 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x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)</a:t>
            </a:r>
            <a:r>
              <a:rPr lang="ko-KR" altLang="ko-KR" dirty="0"/>
              <a:t/>
            </a:r>
            <a:br>
              <a:rPr lang="ko-KR" altLang="ko-KR" dirty="0"/>
            </a:br>
            <a:r>
              <a:rPr lang="ko-KR" altLang="ko-KR" dirty="0">
                <a:solidFill>
                  <a:srgbClr val="222222"/>
                </a:solidFill>
                <a:ea typeface="Noto Sans KR"/>
              </a:rPr>
              <a:t>    </a:t>
            </a:r>
            <a:r>
              <a:rPr lang="en-US" altLang="ko-KR" dirty="0">
                <a:solidFill>
                  <a:srgbClr val="C00000"/>
                </a:solidFill>
                <a:ea typeface="Noto Sans KR"/>
              </a:rPr>
              <a:t>breakpoint</a:t>
            </a:r>
            <a:r>
              <a:rPr lang="ko-KR" altLang="ko-KR" dirty="0">
                <a:solidFill>
                  <a:srgbClr val="C00000"/>
                </a:solidFill>
                <a:ea typeface="Noto Sans KR"/>
              </a:rPr>
              <a:t>()</a:t>
            </a:r>
            <a:endParaRPr lang="ko-KR" altLang="en-US" dirty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 descr="화면 캡처">
            <a:extLst>
              <a:ext uri="{FF2B5EF4-FFF2-40B4-BE49-F238E27FC236}">
                <a16:creationId xmlns:a16="http://schemas.microsoft.com/office/drawing/2014/main" id="{36B0DBA2-957F-4F7E-B776-8E6F2FB62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53" y="2871181"/>
            <a:ext cx="4897856" cy="34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Breakpoint </a:t>
            </a:r>
            <a:r>
              <a:rPr lang="ko-KR" altLang="en-US" dirty="0"/>
              <a:t>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1067" y="1690689"/>
            <a:ext cx="3807732" cy="358306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import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pdb</a:t>
            </a:r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r>
              <a:rPr lang="en-US" altLang="ko-KR" dirty="0">
                <a:solidFill>
                  <a:srgbClr val="222222"/>
                </a:solidFill>
                <a:ea typeface="Noto Sans KR"/>
              </a:rPr>
              <a:t>x = 11</a:t>
            </a:r>
          </a:p>
          <a:p>
            <a:r>
              <a:rPr lang="en-US" altLang="ko-KR" dirty="0">
                <a:solidFill>
                  <a:srgbClr val="222222"/>
                </a:solidFill>
                <a:ea typeface="Noto Sans KR"/>
              </a:rPr>
              <a:t>y = ‘Love is’</a:t>
            </a:r>
          </a:p>
          <a:p>
            <a:r>
              <a:rPr lang="en-US" altLang="ko-KR" dirty="0">
                <a:solidFill>
                  <a:srgbClr val="222222"/>
                </a:solidFill>
                <a:ea typeface="Noto Sans KR"/>
              </a:rPr>
              <a:t>z = ‘Real’</a:t>
            </a:r>
          </a:p>
          <a:p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r>
              <a:rPr lang="en-US" altLang="ko-KR" dirty="0">
                <a:solidFill>
                  <a:srgbClr val="222222"/>
                </a:solidFill>
                <a:ea typeface="Noto Sans KR"/>
              </a:rPr>
              <a:t>for </a:t>
            </a:r>
            <a:r>
              <a:rPr lang="en-US" altLang="ko-KR" dirty="0" err="1">
                <a:solidFill>
                  <a:srgbClr val="222222"/>
                </a:solidFill>
                <a:ea typeface="Noto Sans KR"/>
              </a:rPr>
              <a:t>i</a:t>
            </a:r>
            <a:r>
              <a:rPr lang="en-US" altLang="ko-KR" dirty="0">
                <a:solidFill>
                  <a:srgbClr val="222222"/>
                </a:solidFill>
                <a:ea typeface="Noto Sans KR"/>
              </a:rPr>
              <a:t> in range(5):</a:t>
            </a:r>
          </a:p>
          <a:p>
            <a:r>
              <a:rPr lang="en-US" altLang="ko-KR" dirty="0">
                <a:solidFill>
                  <a:srgbClr val="222222"/>
                </a:solidFill>
                <a:ea typeface="Noto Sans KR"/>
              </a:rPr>
              <a:t>  print(y)</a:t>
            </a:r>
          </a:p>
          <a:p>
            <a:r>
              <a:rPr lang="en-US" altLang="ko-KR" dirty="0">
                <a:solidFill>
                  <a:srgbClr val="222222"/>
                </a:solidFill>
                <a:ea typeface="Noto Sans KR"/>
              </a:rPr>
              <a:t>  breakpoint()</a:t>
            </a:r>
          </a:p>
          <a:p>
            <a:r>
              <a:rPr lang="en-US" altLang="ko-KR" dirty="0">
                <a:solidFill>
                  <a:srgbClr val="222222"/>
                </a:solidFill>
                <a:ea typeface="Noto Sans KR"/>
              </a:rPr>
              <a:t>  print(z)</a:t>
            </a:r>
            <a:endParaRPr lang="en-US" altLang="ko-KR" dirty="0"/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2BAB67-C822-4B8C-AC1E-C53DEAD45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41" y="2370506"/>
            <a:ext cx="4692072" cy="37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1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Breakpoint </a:t>
            </a:r>
            <a:r>
              <a:rPr lang="ko-KR" altLang="en-US" dirty="0"/>
              <a:t>예제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1067" y="1690689"/>
            <a:ext cx="3807732" cy="384651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import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pdb</a:t>
            </a:r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r>
              <a:rPr lang="en-US" altLang="ko-KR" dirty="0">
                <a:solidFill>
                  <a:srgbClr val="222222"/>
                </a:solidFill>
                <a:ea typeface="Noto Sans KR"/>
              </a:rPr>
              <a:t>def </a:t>
            </a:r>
            <a:r>
              <a:rPr lang="en-US" altLang="ko-KR" dirty="0" err="1">
                <a:solidFill>
                  <a:srgbClr val="222222"/>
                </a:solidFill>
                <a:ea typeface="Noto Sans KR"/>
              </a:rPr>
              <a:t>sim_ft</a:t>
            </a:r>
            <a:r>
              <a:rPr lang="en-US" altLang="ko-KR" dirty="0">
                <a:solidFill>
                  <a:srgbClr val="222222"/>
                </a:solidFill>
                <a:ea typeface="Noto Sans KR"/>
              </a:rPr>
              <a:t>(num):</a:t>
            </a:r>
          </a:p>
          <a:p>
            <a:r>
              <a:rPr lang="en-US" altLang="ko-KR" dirty="0">
                <a:solidFill>
                  <a:srgbClr val="222222"/>
                </a:solidFill>
                <a:ea typeface="Noto Sans KR"/>
              </a:rPr>
              <a:t>    </a:t>
            </a:r>
            <a:r>
              <a:rPr lang="en-US" altLang="ko-KR" dirty="0" err="1">
                <a:solidFill>
                  <a:srgbClr val="222222"/>
                </a:solidFill>
                <a:ea typeface="Noto Sans KR"/>
              </a:rPr>
              <a:t>total_mult</a:t>
            </a:r>
            <a:r>
              <a:rPr lang="en-US" altLang="ko-KR" dirty="0">
                <a:solidFill>
                  <a:srgbClr val="222222"/>
                </a:solidFill>
                <a:ea typeface="Noto Sans KR"/>
              </a:rPr>
              <a:t> = 1</a:t>
            </a:r>
          </a:p>
          <a:p>
            <a:r>
              <a:rPr lang="en-US" altLang="ko-KR" dirty="0">
                <a:solidFill>
                  <a:srgbClr val="222222"/>
                </a:solidFill>
                <a:ea typeface="Noto Sans KR"/>
              </a:rPr>
              <a:t>    breakpoint()</a:t>
            </a:r>
          </a:p>
          <a:p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r>
              <a:rPr lang="en-US" altLang="ko-KR" dirty="0">
                <a:solidFill>
                  <a:srgbClr val="222222"/>
                </a:solidFill>
                <a:ea typeface="Noto Sans KR"/>
              </a:rPr>
              <a:t>    for </a:t>
            </a:r>
            <a:r>
              <a:rPr lang="en-US" altLang="ko-KR" dirty="0" err="1">
                <a:solidFill>
                  <a:srgbClr val="222222"/>
                </a:solidFill>
                <a:ea typeface="Noto Sans KR"/>
              </a:rPr>
              <a:t>i</a:t>
            </a:r>
            <a:r>
              <a:rPr lang="en-US" altLang="ko-KR" dirty="0">
                <a:solidFill>
                  <a:srgbClr val="222222"/>
                </a:solidFill>
                <a:ea typeface="Noto Sans KR"/>
              </a:rPr>
              <a:t> in range(1, num + 1):</a:t>
            </a:r>
          </a:p>
          <a:p>
            <a:r>
              <a:rPr lang="en-US" altLang="ko-KR" dirty="0">
                <a:solidFill>
                  <a:srgbClr val="222222"/>
                </a:solidFill>
                <a:ea typeface="Noto Sans KR"/>
              </a:rPr>
              <a:t>        </a:t>
            </a:r>
            <a:r>
              <a:rPr lang="en-US" altLang="ko-KR" dirty="0" err="1">
                <a:solidFill>
                  <a:srgbClr val="222222"/>
                </a:solidFill>
                <a:ea typeface="Noto Sans KR"/>
              </a:rPr>
              <a:t>total_mult</a:t>
            </a:r>
            <a:r>
              <a:rPr lang="en-US" altLang="ko-KR" dirty="0">
                <a:solidFill>
                  <a:srgbClr val="222222"/>
                </a:solidFill>
                <a:ea typeface="Noto Sans KR"/>
              </a:rPr>
              <a:t> *= </a:t>
            </a:r>
            <a:r>
              <a:rPr lang="en-US" altLang="ko-KR" dirty="0" err="1">
                <a:solidFill>
                  <a:srgbClr val="222222"/>
                </a:solidFill>
                <a:ea typeface="Noto Sans KR"/>
              </a:rPr>
              <a:t>i</a:t>
            </a:r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r>
              <a:rPr lang="en-US" altLang="ko-KR" dirty="0">
                <a:solidFill>
                  <a:srgbClr val="222222"/>
                </a:solidFill>
                <a:ea typeface="Noto Sans KR"/>
              </a:rPr>
              <a:t>    return </a:t>
            </a:r>
            <a:r>
              <a:rPr lang="en-US" altLang="ko-KR" dirty="0" err="1">
                <a:solidFill>
                  <a:srgbClr val="222222"/>
                </a:solidFill>
                <a:ea typeface="Noto Sans KR"/>
              </a:rPr>
              <a:t>total_mult</a:t>
            </a:r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r>
              <a:rPr lang="en-US" altLang="ko-KR" dirty="0" err="1">
                <a:solidFill>
                  <a:srgbClr val="222222"/>
                </a:solidFill>
                <a:ea typeface="Noto Sans KR"/>
              </a:rPr>
              <a:t>sim_ft</a:t>
            </a:r>
            <a:r>
              <a:rPr lang="en-US" altLang="ko-KR" dirty="0">
                <a:solidFill>
                  <a:srgbClr val="222222"/>
                </a:solidFill>
                <a:ea typeface="Noto Sans KR"/>
              </a:rPr>
              <a:t>(5)</a:t>
            </a:r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1B3E0B-294B-4EAA-8EDD-F8F194BEE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436" y="2488937"/>
            <a:ext cx="4445052" cy="391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5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188779" cy="4351338"/>
          </a:xfrm>
        </p:spPr>
        <p:txBody>
          <a:bodyPr/>
          <a:lstStyle/>
          <a:p>
            <a:r>
              <a:rPr lang="en-US" altLang="ko-KR" dirty="0"/>
              <a:t>breakpoint</a:t>
            </a:r>
            <a:r>
              <a:rPr lang="ko-KR" altLang="en-US" dirty="0"/>
              <a:t> 사용하는 방법 알아가기</a:t>
            </a:r>
            <a:endParaRPr lang="en-US" altLang="ko-KR" dirty="0"/>
          </a:p>
          <a:p>
            <a:r>
              <a:rPr lang="en-US" altLang="ko-KR" dirty="0" err="1"/>
              <a:t>pdb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  <a:endParaRPr lang="en-US" altLang="ko-KR" dirty="0"/>
          </a:p>
          <a:p>
            <a:r>
              <a:rPr lang="en-US" altLang="ko-KR" dirty="0" err="1"/>
              <a:t>pdb</a:t>
            </a:r>
            <a:r>
              <a:rPr lang="en-US" altLang="ko-KR" dirty="0"/>
              <a:t> </a:t>
            </a:r>
            <a:r>
              <a:rPr lang="ko-KR" altLang="en-US" dirty="0"/>
              <a:t>사용하는 명령어 이해하기</a:t>
            </a:r>
            <a:endParaRPr lang="en-US" altLang="ko-KR" dirty="0"/>
          </a:p>
          <a:p>
            <a:r>
              <a:rPr lang="en-US" altLang="ko-KR" dirty="0"/>
              <a:t>……..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81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6233</TotalTime>
  <Words>277</Words>
  <Application>Microsoft Office PowerPoint</Application>
  <PresentationFormat>화면 슬라이드 쇼(4:3)</PresentationFormat>
  <Paragraphs>120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Noto Sans KR</vt:lpstr>
      <vt:lpstr>Roboto</vt:lpstr>
      <vt:lpstr>맑은 고딕</vt:lpstr>
      <vt:lpstr>함초롬바탕</vt:lpstr>
      <vt:lpstr>Arial</vt:lpstr>
      <vt:lpstr>Century Gothic</vt:lpstr>
      <vt:lpstr>Wingdings 3</vt:lpstr>
      <vt:lpstr>이온</vt:lpstr>
      <vt:lpstr>Breakpoint 활용 4주차_03_01</vt:lpstr>
      <vt:lpstr>학습목표</vt:lpstr>
      <vt:lpstr>breakpoint 사용</vt:lpstr>
      <vt:lpstr>pdb command</vt:lpstr>
      <vt:lpstr>Breakpoint 예제 1, 3.7</vt:lpstr>
      <vt:lpstr>Breakpoint 예제 2</vt:lpstr>
      <vt:lpstr>Breakpoint 예제 3</vt:lpstr>
      <vt:lpstr>Breakpoint 예제 4</vt:lpstr>
      <vt:lpstr>강의 요약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450</cp:revision>
  <dcterms:created xsi:type="dcterms:W3CDTF">2015-11-07T02:06:58Z</dcterms:created>
  <dcterms:modified xsi:type="dcterms:W3CDTF">2023-01-24T06:53:48Z</dcterms:modified>
</cp:coreProperties>
</file>