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536" r:id="rId2"/>
    <p:sldId id="537" r:id="rId3"/>
    <p:sldId id="538" r:id="rId4"/>
    <p:sldId id="539" r:id="rId5"/>
    <p:sldId id="540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205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021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059D3-E114-4DA7-86A8-F40DECA129C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F8740-8E3F-46BC-8393-685E36644D5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D907E-480D-4163-9AC7-8379B88368A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6AA1-6CE4-44B0-80FD-1AFDF431D3B0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F662-473B-4912-A9C3-859732AC4048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F91C2-60BE-49BF-AFFC-0B27A7C04F4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55FA-C02A-4E82-8D63-CD472AE78C2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E63B3-0F9D-42AE-A3A5-5F9883747A6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D823-EEC2-4EB5-8DBD-B5A410CB4ED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587A-2875-4D79-8D81-A93F10ED44F7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6F19-2CF0-4B33-B14E-1C14E3C2E3A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80BB1-1842-4FA7-9AA8-AB77837C914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1362-3C0C-47DD-ADA9-F05C8798F54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60654-3899-4BA8-A3EA-022133C4A08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FE7F0-E12E-48D7-9CB3-9D19517997E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7FA-1C07-4CB7-8C58-5E7B04A765E4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3230-0E00-4459-9A27-DF1B178BF13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EBCC79A-1B95-47FB-882F-EF4A9E2E7AA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43694" y="2689665"/>
            <a:ext cx="592650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</a:rPr>
              <a:t>while</a:t>
            </a:r>
            <a:r>
              <a:rPr lang="ko-KR" altLang="en-US" sz="4400" dirty="0">
                <a:solidFill>
                  <a:schemeClr val="bg1"/>
                </a:solidFill>
              </a:rPr>
              <a:t> 연습하기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82757" y="493107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57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받은 패스워드가 </a:t>
            </a:r>
            <a:r>
              <a:rPr lang="en-US" altLang="ko-KR" dirty="0"/>
              <a:t>111</a:t>
            </a:r>
            <a:r>
              <a:rPr lang="ko-KR" altLang="en-US" dirty="0"/>
              <a:t>이거나</a:t>
            </a:r>
            <a:r>
              <a:rPr lang="en-US" altLang="ko-KR" dirty="0"/>
              <a:t>, </a:t>
            </a:r>
            <a:r>
              <a:rPr lang="ko-KR" altLang="en-US" dirty="0"/>
              <a:t>입력 받은 횟수가 </a:t>
            </a:r>
            <a:r>
              <a:rPr lang="en-US" altLang="ko-KR" dirty="0"/>
              <a:t>5</a:t>
            </a:r>
            <a:r>
              <a:rPr lang="ko-KR" altLang="en-US" dirty="0"/>
              <a:t>회 이상이면 </a:t>
            </a:r>
            <a:r>
              <a:rPr lang="ko-KR" altLang="en-US" dirty="0" err="1"/>
              <a:t>반복문을</a:t>
            </a:r>
            <a:r>
              <a:rPr lang="ko-KR" altLang="en-US" dirty="0"/>
              <a:t> 종료하는 코드를 쓰시오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5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58722" y="1900893"/>
            <a:ext cx="6420291" cy="30115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53281" y="2045362"/>
            <a:ext cx="502485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맑은 고딕" panose="020B0503020000020004" pitchFamily="50" charset="-127"/>
              </a:rPr>
              <a:t>pwd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????</a:t>
            </a:r>
            <a:r>
              <a:rPr lang="en-US" altLang="ko-KR" sz="1600" dirty="0"/>
              <a:t>“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count = 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 != "1111" and count &lt;= 5 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pwd</a:t>
            </a:r>
            <a:r>
              <a:rPr lang="en-US" altLang="ko-KR" sz="1600" dirty="0"/>
              <a:t> = input ("</a:t>
            </a:r>
            <a:r>
              <a:rPr lang="ko-KR" altLang="en-US" sz="1600" dirty="0"/>
              <a:t>비밀번호를 입력하세요 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    count=count+1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r>
              <a:rPr lang="en-US" altLang="ko-KR" dirty="0" smtClean="0"/>
              <a:t>, </a:t>
            </a:r>
            <a:r>
              <a:rPr lang="ko-KR" altLang="en-US" dirty="0"/>
              <a:t>코드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조건에 따른 </a:t>
            </a:r>
            <a:r>
              <a:rPr lang="en-US" altLang="ko-KR" dirty="0"/>
              <a:t>while</a:t>
            </a:r>
            <a:r>
              <a:rPr lang="ko-KR" altLang="en-US"/>
              <a:t>문 사용하기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9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원하지</a:t>
            </a:r>
            <a:r>
              <a:rPr lang="en-US" altLang="ko-KR" dirty="0"/>
              <a:t> </a:t>
            </a:r>
            <a:r>
              <a:rPr lang="ko-KR" altLang="en-US" dirty="0"/>
              <a:t>않은 값이 입력되면 계속 재입력 받으려면 어떤 구문을 사용해야 하는지 설명하시오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미만의 짝수를 모두 출력하는 </a:t>
            </a:r>
            <a:r>
              <a:rPr lang="en-US" altLang="ko-KR" dirty="0"/>
              <a:t>while, for </a:t>
            </a:r>
            <a:r>
              <a:rPr lang="ko-KR" altLang="en-US" dirty="0"/>
              <a:t>문을 쓰시오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78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_01_01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연습하기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93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원하는 과정을 반복하기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반복문의</a:t>
            </a:r>
            <a:r>
              <a:rPr lang="ko-KR" altLang="en-US" dirty="0"/>
              <a:t> 흐름</a:t>
            </a:r>
          </a:p>
        </p:txBody>
      </p:sp>
      <p:sp>
        <p:nvSpPr>
          <p:cNvPr id="4" name="순서도: 판단 3"/>
          <p:cNvSpPr/>
          <p:nvPr/>
        </p:nvSpPr>
        <p:spPr>
          <a:xfrm>
            <a:off x="3766771" y="2604025"/>
            <a:ext cx="2520280" cy="9452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Condition?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5674" y="3822961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 5"/>
          <p:cNvCxnSpPr>
            <a:stCxn id="4" idx="2"/>
            <a:endCxn id="5" idx="0"/>
          </p:cNvCxnSpPr>
          <p:nvPr/>
        </p:nvCxnSpPr>
        <p:spPr>
          <a:xfrm rot="5400000">
            <a:off x="4888487" y="3684537"/>
            <a:ext cx="273704" cy="31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/>
          <p:cNvSpPr/>
          <p:nvPr/>
        </p:nvSpPr>
        <p:spPr>
          <a:xfrm>
            <a:off x="4738879" y="5341325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stCxn id="4" idx="1"/>
            <a:endCxn id="7" idx="2"/>
          </p:cNvCxnSpPr>
          <p:nvPr/>
        </p:nvCxnSpPr>
        <p:spPr>
          <a:xfrm rot="10800000" flipH="1" flipV="1">
            <a:off x="3766771" y="3076641"/>
            <a:ext cx="972108" cy="2408700"/>
          </a:xfrm>
          <a:prstGeom prst="bentConnector3">
            <a:avLst>
              <a:gd name="adj1" fmla="val -23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4"/>
          </p:cNvCxnSpPr>
          <p:nvPr/>
        </p:nvCxnSpPr>
        <p:spPr>
          <a:xfrm>
            <a:off x="4882895" y="562935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5269" y="2707309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4875" y="34694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26911" y="224398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6200000" flipH="1">
            <a:off x="4933066" y="2341984"/>
            <a:ext cx="2562545" cy="2363783"/>
          </a:xfrm>
          <a:prstGeom prst="bentConnector3">
            <a:avLst>
              <a:gd name="adj1" fmla="val -84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29861" y="4394163"/>
            <a:ext cx="2586" cy="410985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012337" y="4788493"/>
            <a:ext cx="2372463" cy="31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13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문을 사용하여 </a:t>
            </a:r>
            <a:r>
              <a:rPr lang="en-US" altLang="ko-KR" dirty="0"/>
              <a:t>1~100</a:t>
            </a:r>
            <a:r>
              <a:rPr lang="ko-KR" altLang="en-US" dirty="0"/>
              <a:t>사이의 </a:t>
            </a:r>
            <a:r>
              <a:rPr lang="en-US" altLang="ko-KR" dirty="0"/>
              <a:t>5</a:t>
            </a:r>
            <a:r>
              <a:rPr lang="ko-KR" altLang="en-US" dirty="0"/>
              <a:t>의 배수를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575131" y="1748379"/>
            <a:ext cx="2957957" cy="344619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83437" y="1892849"/>
            <a:ext cx="22297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1~100</a:t>
            </a:r>
            <a:r>
              <a:rPr lang="ko-KR" altLang="en-US" sz="1600" dirty="0"/>
              <a:t>사이의 </a:t>
            </a:r>
            <a:r>
              <a:rPr lang="en-US" altLang="ko-KR" sz="1600" dirty="0"/>
              <a:t>5</a:t>
            </a:r>
            <a:r>
              <a:rPr lang="ko-KR" altLang="en-US" sz="1600" dirty="0"/>
              <a:t>의 배수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1</a:t>
            </a:r>
          </a:p>
          <a:p>
            <a:r>
              <a:rPr lang="en-US" altLang="ko-KR" sz="1600" dirty="0"/>
              <a:t>n = 1</a:t>
            </a:r>
          </a:p>
          <a:p>
            <a:r>
              <a:rPr lang="en-US" altLang="ko-KR" sz="1600" dirty="0"/>
              <a:t>while n &lt; 100:</a:t>
            </a:r>
          </a:p>
          <a:p>
            <a:r>
              <a:rPr lang="en-US" altLang="ko-KR" sz="1600" dirty="0"/>
              <a:t>    n = i * 5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+ 1 </a:t>
            </a:r>
          </a:p>
          <a:p>
            <a:r>
              <a:rPr lang="en-US" altLang="ko-KR" sz="1600" dirty="0"/>
              <a:t>    print(n)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522" y="1793559"/>
            <a:ext cx="1535878" cy="43630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문을 사용하여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입력 받은 값이 </a:t>
            </a:r>
            <a:r>
              <a:rPr lang="en-US" altLang="ko-KR" dirty="0"/>
              <a:t>99999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아닌 경우에 </a:t>
            </a:r>
            <a:r>
              <a:rPr lang="en-US" altLang="ko-KR" dirty="0"/>
              <a:t>while</a:t>
            </a:r>
            <a:r>
              <a:rPr lang="ko-KR" altLang="en-US" dirty="0"/>
              <a:t>안의 블록을 실행한다</a:t>
            </a:r>
            <a:endParaRPr lang="en-US" altLang="ko-KR" dirty="0"/>
          </a:p>
          <a:p>
            <a:pPr lvl="1"/>
            <a:r>
              <a:rPr lang="ko-KR" altLang="en-US" dirty="0"/>
              <a:t>블록 내에서는 입력 받은 수</a:t>
            </a:r>
            <a:r>
              <a:rPr lang="en-US" altLang="ko-KR" dirty="0"/>
              <a:t> </a:t>
            </a:r>
            <a:r>
              <a:rPr lang="ko-KR" altLang="en-US" dirty="0"/>
              <a:t>만큼 반복 출력한다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58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47311" y="1690689"/>
            <a:ext cx="3909059" cy="28584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600" dirty="0"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68911" y="1835160"/>
            <a:ext cx="351601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# </a:t>
            </a:r>
            <a:r>
              <a:rPr lang="ko-KR" altLang="en-US" sz="1400" dirty="0"/>
              <a:t>조건에 따른 </a:t>
            </a:r>
            <a:r>
              <a:rPr lang="en-US" altLang="ko-KR" sz="1400" dirty="0"/>
              <a:t>while</a:t>
            </a:r>
            <a:r>
              <a:rPr lang="ko-KR" altLang="en-US" sz="1400" dirty="0"/>
              <a:t>문 실행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 err="1"/>
              <a:t>num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숫자를 </a:t>
            </a:r>
            <a:r>
              <a:rPr lang="ko-KR" altLang="en-US" sz="1400" dirty="0" err="1"/>
              <a:t>입력하시오</a:t>
            </a:r>
            <a:r>
              <a:rPr lang="en-US" altLang="ko-KR" sz="1400" dirty="0"/>
              <a:t>: "))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!= 99999 :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    while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 </a:t>
            </a:r>
            <a:r>
              <a:rPr lang="en-US" altLang="ko-KR" sz="1400" dirty="0" err="1"/>
              <a:t>num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</a:p>
          <a:p>
            <a:r>
              <a:rPr lang="en-US" altLang="ko-KR" sz="1400" dirty="0"/>
              <a:t>        print(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i+1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= ",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970" y="2154022"/>
            <a:ext cx="3467289" cy="325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6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65558" y="2199823"/>
            <a:ext cx="5119417" cy="248110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860117" y="2344293"/>
            <a:ext cx="502485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사용자가 종료를 요청할 때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y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ea typeface="맑은 고딕" panose="020B0503020000020004" pitchFamily="50" charset="-127"/>
              </a:rPr>
              <a:t>) </a:t>
            </a:r>
            <a:r>
              <a:rPr lang="ko-KR" altLang="en-US" sz="1600" dirty="0">
                <a:ea typeface="맑은 고딕" panose="020B0503020000020004" pitchFamily="50" charset="-127"/>
              </a:rPr>
              <a:t>까지 반복하기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quit 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n</a:t>
            </a:r>
            <a:r>
              <a:rPr lang="en-US" altLang="ko-KR" sz="1600" dirty="0"/>
              <a:t>"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quit !=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y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quit = input ("Do you want to quit? 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85" y="4138044"/>
            <a:ext cx="2902448" cy="1606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54985" y="376534"/>
            <a:ext cx="8143025" cy="1325563"/>
          </a:xfrm>
        </p:spPr>
        <p:txBody>
          <a:bodyPr/>
          <a:lstStyle/>
          <a:p>
            <a:r>
              <a:rPr lang="en-US" altLang="ko-KR" sz="3600" dirty="0"/>
              <a:t>while</a:t>
            </a:r>
            <a:r>
              <a:rPr lang="ko-KR" altLang="en-US" sz="3600" dirty="0"/>
              <a:t>문을 사용</a:t>
            </a:r>
            <a:r>
              <a:rPr lang="en-US" altLang="ko-KR" sz="3600" dirty="0"/>
              <a:t>, </a:t>
            </a:r>
            <a:r>
              <a:rPr lang="ko-KR" altLang="en-US" sz="3600" dirty="0"/>
              <a:t>원하는 값 입력 받기 </a:t>
            </a:r>
            <a:r>
              <a:rPr lang="en-US" altLang="ko-KR" sz="3600" dirty="0"/>
              <a:t>1</a:t>
            </a:r>
            <a:endParaRPr lang="ko-KR" altLang="en-US" sz="36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58722" y="1900892"/>
            <a:ext cx="5119417" cy="33534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53281" y="2045362"/>
            <a:ext cx="5024858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맞는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패스워드를 입력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할 때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까지 반복하기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pwd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????</a:t>
            </a:r>
            <a:r>
              <a:rPr lang="en-US" altLang="ko-KR" sz="1600" dirty="0"/>
              <a:t>"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pwd</a:t>
            </a:r>
            <a:r>
              <a:rPr lang="en-US" altLang="ko-KR" sz="1600" dirty="0">
                <a:ea typeface="맑은 고딕" panose="020B0503020000020004" pitchFamily="50" charset="-127"/>
              </a:rPr>
              <a:t> !=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1234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pwd</a:t>
            </a:r>
            <a:r>
              <a:rPr lang="en-US" altLang="ko-KR" sz="1600" dirty="0">
                <a:ea typeface="맑은 고딕" panose="020B0503020000020004" pitchFamily="50" charset="-127"/>
              </a:rPr>
              <a:t> = input (</a:t>
            </a:r>
            <a:r>
              <a:rPr lang="en-US" altLang="ko-KR" sz="1600" dirty="0"/>
              <a:t>"</a:t>
            </a:r>
            <a:r>
              <a:rPr lang="ko-KR" altLang="en-US" sz="1600" dirty="0">
                <a:ea typeface="맑은 고딕" panose="020B0503020000020004" pitchFamily="50" charset="-127"/>
              </a:rPr>
              <a:t>비밀번호를 입력하세요 </a:t>
            </a:r>
            <a:r>
              <a:rPr lang="en-US" altLang="ko-KR" sz="1600" dirty="0">
                <a:ea typeface="맑은 고딕" panose="020B0503020000020004" pitchFamily="50" charset="-127"/>
              </a:rPr>
              <a:t>: 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27" y="4455184"/>
            <a:ext cx="2962688" cy="1495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54985" y="376534"/>
            <a:ext cx="8118311" cy="1325563"/>
          </a:xfrm>
        </p:spPr>
        <p:txBody>
          <a:bodyPr/>
          <a:lstStyle/>
          <a:p>
            <a:r>
              <a:rPr lang="en-US" altLang="ko-KR" sz="3200" dirty="0"/>
              <a:t>while</a:t>
            </a:r>
            <a:r>
              <a:rPr lang="ko-KR" altLang="en-US" sz="3200" dirty="0"/>
              <a:t>문을 사용</a:t>
            </a:r>
            <a:r>
              <a:rPr lang="en-US" altLang="ko-KR" sz="3200" dirty="0"/>
              <a:t>, </a:t>
            </a:r>
            <a:r>
              <a:rPr lang="ko-KR" altLang="en-US" sz="3200" dirty="0"/>
              <a:t>원하는 값 입력 받기 </a:t>
            </a:r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19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6370</TotalTime>
  <Words>344</Words>
  <Application>Microsoft Office PowerPoint</Application>
  <PresentationFormat>화면 슬라이드 쇼(4:3)</PresentationFormat>
  <Paragraphs>94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while 연습하기 5주차_01_01</vt:lpstr>
      <vt:lpstr>학습목표</vt:lpstr>
      <vt:lpstr>반복문의 흐름</vt:lpstr>
      <vt:lpstr>연습문제 1</vt:lpstr>
      <vt:lpstr>연습문제 1, 코드</vt:lpstr>
      <vt:lpstr>연습문제 2</vt:lpstr>
      <vt:lpstr>연습문제 2, 코드</vt:lpstr>
      <vt:lpstr>while문을 사용, 원하는 값 입력 받기 1</vt:lpstr>
      <vt:lpstr>while문을 사용, 원하는 값 입력 받기 2</vt:lpstr>
      <vt:lpstr>연습문제 3</vt:lpstr>
      <vt:lpstr>연습문제 3,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426</cp:revision>
  <dcterms:created xsi:type="dcterms:W3CDTF">2015-11-07T02:06:58Z</dcterms:created>
  <dcterms:modified xsi:type="dcterms:W3CDTF">2022-12-20T09:25:16Z</dcterms:modified>
</cp:coreProperties>
</file>