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550" r:id="rId2"/>
    <p:sldId id="551" r:id="rId3"/>
    <p:sldId id="552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103" d="100"/>
          <a:sy n="103" d="100"/>
        </p:scale>
        <p:origin x="18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2023-11-15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9297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5584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82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9532-A595-449E-8434-70A69FAACBE0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742E-BD17-4D93-9167-1E5816C9D289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CED6-02EE-457F-AA40-26229F745932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FA8F-8163-4600-9BA9-A8B8128A31DE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23780-2A34-4DD9-B83B-0A8F6235426B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67CD-D067-4573-83EC-459F5054A262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5E7E-DA36-48A3-8524-F829B915A31D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93BA2-BBDA-4636-9A66-D029C0795670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1562-940B-4933-91A0-BD4A8196063B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B99AE-940A-4E55-9B4E-5646ADD257C6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9DA6-438C-4842-A2BE-2C0E7C77B9D2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2B0E-5306-44E5-9C50-EC361A858439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4570-1534-4314-8829-3420871FA687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45581-F063-4670-8A5C-BD7A32A4D6E7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B847-BC88-4066-AE47-9C3B7DE2B291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61032-E946-4F8C-9FC6-2E5ED9B1F5B1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5B94-6C12-4A81-8B68-2DA2C251A59A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7A2680-C62B-420D-9E90-5A71FEC07E53}" type="datetime1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366" y="2698760"/>
            <a:ext cx="5926506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dirty="0">
                <a:solidFill>
                  <a:schemeClr val="bg1"/>
                </a:solidFill>
              </a:rPr>
              <a:t>while,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2</a:t>
            </a:r>
            <a:r>
              <a:rPr lang="ko-KR" altLang="en-US" sz="4400" dirty="0">
                <a:solidFill>
                  <a:schemeClr val="bg1"/>
                </a:solidFill>
              </a:rPr>
              <a:t>가지 조건 쓰기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75872" y="4959836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73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 </a:t>
            </a:r>
            <a:r>
              <a:rPr lang="ko-KR" altLang="en-US" dirty="0"/>
              <a:t>답안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44231" y="1568050"/>
            <a:ext cx="8311534" cy="361355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38790" y="1712520"/>
            <a:ext cx="791818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num</a:t>
            </a:r>
            <a:r>
              <a:rPr lang="en-US" altLang="ko-KR" sz="1600" dirty="0"/>
              <a:t> = 0</a:t>
            </a:r>
          </a:p>
          <a:p>
            <a:r>
              <a:rPr lang="en-US" altLang="ko-KR" sz="1600" dirty="0"/>
              <a:t>count = 0</a:t>
            </a:r>
          </a:p>
          <a:p>
            <a:r>
              <a:rPr lang="en-US" altLang="ko-KR" sz="1600" dirty="0"/>
              <a:t>sum = 0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&lt;= 10000 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= float(input("</a:t>
            </a:r>
            <a:r>
              <a:rPr lang="ko-KR" altLang="en-US" sz="1600" dirty="0"/>
              <a:t>금액을 입력하세요 </a:t>
            </a:r>
            <a:r>
              <a:rPr lang="en-US" altLang="ko-KR" sz="1600" dirty="0"/>
              <a:t>; "))</a:t>
            </a:r>
          </a:p>
          <a:p>
            <a:r>
              <a:rPr lang="en-US" altLang="ko-KR" sz="1600" dirty="0"/>
              <a:t>    if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&lt;= 10000 :</a:t>
            </a:r>
          </a:p>
          <a:p>
            <a:r>
              <a:rPr lang="en-US" altLang="ko-KR" sz="1600" dirty="0"/>
              <a:t>        sum = sum + </a:t>
            </a:r>
            <a:r>
              <a:rPr lang="en-US" altLang="ko-KR" sz="1600" dirty="0" err="1"/>
              <a:t>num</a:t>
            </a:r>
            <a:endParaRPr lang="en-US" altLang="ko-KR" sz="1600" dirty="0"/>
          </a:p>
          <a:p>
            <a:r>
              <a:rPr lang="en-US" altLang="ko-KR" sz="1600" dirty="0"/>
              <a:t>        count = count +1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print(count, "</a:t>
            </a:r>
            <a:r>
              <a:rPr lang="ko-KR" altLang="en-US" sz="1600" dirty="0"/>
              <a:t>개 물품의 모든 금액의 합은 </a:t>
            </a:r>
            <a:r>
              <a:rPr lang="en-US" altLang="ko-KR" sz="1600" dirty="0"/>
              <a:t>= ", sum, "</a:t>
            </a:r>
            <a:r>
              <a:rPr lang="ko-KR" altLang="en-US" sz="1600" dirty="0"/>
              <a:t>원 입니다</a:t>
            </a:r>
            <a:r>
              <a:rPr lang="en-US" altLang="ko-KR" sz="1600" dirty="0"/>
              <a:t>")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DDE547-CBAF-4EA2-A1D7-631C0DA7D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92" y="4473375"/>
            <a:ext cx="6202667" cy="163314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65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이름을 입력 받아서 성이 </a:t>
            </a:r>
            <a:r>
              <a:rPr lang="en-US" altLang="ko-KR" dirty="0"/>
              <a:t>‘</a:t>
            </a:r>
            <a:r>
              <a:rPr lang="ko-KR" altLang="en-US" dirty="0"/>
              <a:t>김</a:t>
            </a:r>
            <a:r>
              <a:rPr lang="en-US" altLang="ko-KR" dirty="0"/>
              <a:t>’, ‘</a:t>
            </a:r>
            <a:r>
              <a:rPr lang="ko-KR" altLang="en-US" dirty="0"/>
              <a:t>최</a:t>
            </a:r>
            <a:r>
              <a:rPr lang="en-US" altLang="ko-KR" dirty="0"/>
              <a:t>‘, ‘</a:t>
            </a:r>
            <a:r>
              <a:rPr lang="ko-KR" altLang="en-US" dirty="0"/>
              <a:t>이</a:t>
            </a:r>
            <a:r>
              <a:rPr lang="en-US" altLang="ko-KR" dirty="0"/>
              <a:t>’ </a:t>
            </a:r>
            <a:r>
              <a:rPr lang="ko-KR" altLang="en-US" dirty="0"/>
              <a:t>이면 통과 아니면 다시 입력 받는다</a:t>
            </a:r>
            <a:endParaRPr lang="en-US" altLang="ko-KR" dirty="0"/>
          </a:p>
          <a:p>
            <a:r>
              <a:rPr lang="ko-KR" altLang="en-US" dirty="0"/>
              <a:t>입력 받는 횟수가 </a:t>
            </a:r>
            <a:r>
              <a:rPr lang="en-US" altLang="ko-KR" dirty="0"/>
              <a:t>5</a:t>
            </a:r>
            <a:r>
              <a:rPr lang="ko-KR" altLang="en-US"/>
              <a:t>회 초과이면 </a:t>
            </a:r>
            <a:r>
              <a:rPr lang="ko-KR" altLang="en-US" dirty="0"/>
              <a:t>더 이상 입력 받지 않고 종료한다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5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4, </a:t>
            </a:r>
            <a:r>
              <a:rPr lang="ko-KR" altLang="en-US" dirty="0"/>
              <a:t>답안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44231" y="1568050"/>
            <a:ext cx="8311534" cy="315455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38790" y="1712520"/>
            <a:ext cx="791818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name = "???"</a:t>
            </a:r>
          </a:p>
          <a:p>
            <a:r>
              <a:rPr lang="en-US" altLang="ko-KR" sz="1600" dirty="0"/>
              <a:t>count = 1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</a:t>
            </a:r>
            <a:r>
              <a:rPr lang="en-US" altLang="ko-KR" sz="1600" dirty="0">
                <a:solidFill>
                  <a:srgbClr val="C00000"/>
                </a:solidFill>
              </a:rPr>
              <a:t>name[0] != "</a:t>
            </a:r>
            <a:r>
              <a:rPr lang="ko-KR" altLang="en-US" sz="1600" dirty="0">
                <a:solidFill>
                  <a:srgbClr val="C00000"/>
                </a:solidFill>
              </a:rPr>
              <a:t>김</a:t>
            </a:r>
            <a:r>
              <a:rPr lang="en-US" altLang="ko-KR" sz="1600" dirty="0">
                <a:solidFill>
                  <a:srgbClr val="C00000"/>
                </a:solidFill>
              </a:rPr>
              <a:t>" and name[0] != "</a:t>
            </a:r>
            <a:r>
              <a:rPr lang="ko-KR" altLang="en-US" sz="1600" dirty="0">
                <a:solidFill>
                  <a:srgbClr val="C00000"/>
                </a:solidFill>
              </a:rPr>
              <a:t>최</a:t>
            </a:r>
            <a:r>
              <a:rPr lang="en-US" altLang="ko-KR" sz="1600" dirty="0">
                <a:solidFill>
                  <a:srgbClr val="C00000"/>
                </a:solidFill>
              </a:rPr>
              <a:t>" and name[0] != "</a:t>
            </a:r>
            <a:r>
              <a:rPr lang="ko-KR" altLang="en-US" sz="1600" dirty="0">
                <a:solidFill>
                  <a:srgbClr val="C00000"/>
                </a:solidFill>
              </a:rPr>
              <a:t>이</a:t>
            </a:r>
            <a:r>
              <a:rPr lang="en-US" altLang="ko-KR" sz="1600" dirty="0">
                <a:solidFill>
                  <a:srgbClr val="C00000"/>
                </a:solidFill>
              </a:rPr>
              <a:t>" and count &lt;= 5 :</a:t>
            </a:r>
          </a:p>
          <a:p>
            <a:r>
              <a:rPr lang="en-US" altLang="ko-KR" sz="1600" dirty="0"/>
              <a:t>    name = input ("</a:t>
            </a:r>
            <a:r>
              <a:rPr lang="ko-KR" altLang="en-US" sz="1600" dirty="0"/>
              <a:t>이름을 입력하세요 </a:t>
            </a:r>
            <a:r>
              <a:rPr lang="en-US" altLang="ko-KR" sz="1600" dirty="0"/>
              <a:t>: ")</a:t>
            </a:r>
          </a:p>
          <a:p>
            <a:r>
              <a:rPr lang="en-US" altLang="ko-KR" sz="1600" dirty="0"/>
              <a:t>    count = count +1</a:t>
            </a:r>
          </a:p>
          <a:p>
            <a:endParaRPr lang="en-US" altLang="ko-KR" sz="1600" dirty="0"/>
          </a:p>
          <a:p>
            <a:r>
              <a:rPr lang="en-US" altLang="ko-KR" sz="1600" dirty="0"/>
              <a:t>if count &gt; 5 :</a:t>
            </a:r>
          </a:p>
          <a:p>
            <a:r>
              <a:rPr lang="en-US" altLang="ko-KR" sz="1600" dirty="0"/>
              <a:t>    print("5</a:t>
            </a:r>
            <a:r>
              <a:rPr lang="ko-KR" altLang="en-US" sz="1600" dirty="0"/>
              <a:t>회 까지 입력 가능합니다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else :</a:t>
            </a:r>
          </a:p>
          <a:p>
            <a:r>
              <a:rPr lang="en-US" altLang="ko-KR" sz="1600" dirty="0"/>
              <a:t>    print(" </a:t>
            </a:r>
            <a:r>
              <a:rPr lang="ko-KR" altLang="en-US" sz="1600" dirty="0"/>
              <a:t>성이 김</a:t>
            </a:r>
            <a:r>
              <a:rPr lang="en-US" altLang="ko-KR" sz="1600" dirty="0"/>
              <a:t>, </a:t>
            </a:r>
            <a:r>
              <a:rPr lang="ko-KR" altLang="en-US" sz="1600" dirty="0"/>
              <a:t>최</a:t>
            </a:r>
            <a:r>
              <a:rPr lang="en-US" altLang="ko-KR" sz="1600" dirty="0"/>
              <a:t>, </a:t>
            </a:r>
            <a:r>
              <a:rPr lang="ko-KR" altLang="en-US" sz="1600" dirty="0"/>
              <a:t>이 중에 있네요</a:t>
            </a:r>
            <a:r>
              <a:rPr lang="en-US" altLang="ko-KR" sz="1600" dirty="0"/>
              <a:t>")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970" y="3375642"/>
            <a:ext cx="2760501" cy="2462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468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while() </a:t>
            </a:r>
            <a:r>
              <a:rPr lang="ko-KR" altLang="en-US" dirty="0"/>
              <a:t>다양하게</a:t>
            </a:r>
            <a:r>
              <a:rPr lang="en-US" altLang="ko-KR" dirty="0"/>
              <a:t> </a:t>
            </a:r>
            <a:r>
              <a:rPr lang="ko-KR" altLang="en-US" dirty="0"/>
              <a:t>활용하기</a:t>
            </a:r>
            <a:endParaRPr lang="en-US" altLang="ko-KR" dirty="0"/>
          </a:p>
          <a:p>
            <a:r>
              <a:rPr lang="ko-KR" altLang="en-US" dirty="0"/>
              <a:t>원하는 과정을 반복하기</a:t>
            </a:r>
            <a:endParaRPr lang="en-US" altLang="ko-KR" dirty="0"/>
          </a:p>
          <a:p>
            <a:pPr lvl="1"/>
            <a:r>
              <a:rPr lang="en-US" altLang="ko-KR" dirty="0"/>
              <a:t>==,</a:t>
            </a:r>
            <a:r>
              <a:rPr lang="ko-KR" altLang="en-US" dirty="0"/>
              <a:t> </a:t>
            </a:r>
            <a:r>
              <a:rPr lang="en-US" altLang="ko-KR" dirty="0"/>
              <a:t>!=,</a:t>
            </a:r>
            <a:r>
              <a:rPr lang="ko-KR" altLang="en-US" dirty="0"/>
              <a:t> </a:t>
            </a:r>
            <a:r>
              <a:rPr lang="en-US" altLang="ko-KR" dirty="0"/>
              <a:t>&lt;,</a:t>
            </a:r>
            <a:r>
              <a:rPr lang="ko-KR" altLang="en-US" dirty="0"/>
              <a:t> </a:t>
            </a:r>
            <a:r>
              <a:rPr lang="en-US" altLang="ko-KR" dirty="0"/>
              <a:t>&gt;,</a:t>
            </a:r>
            <a:r>
              <a:rPr lang="ko-KR" altLang="en-US" dirty="0"/>
              <a:t> </a:t>
            </a:r>
            <a:r>
              <a:rPr lang="en-US" altLang="ko-KR" dirty="0"/>
              <a:t>&lt;=,</a:t>
            </a:r>
            <a:r>
              <a:rPr lang="ko-KR" altLang="en-US" dirty="0"/>
              <a:t> </a:t>
            </a:r>
            <a:r>
              <a:rPr lang="en-US" altLang="ko-KR" dirty="0"/>
              <a:t>&gt;=</a:t>
            </a:r>
            <a:r>
              <a:rPr lang="ko-KR" altLang="en-US" dirty="0"/>
              <a:t> 등 활용</a:t>
            </a:r>
            <a:endParaRPr lang="en-US" altLang="ko-KR" dirty="0"/>
          </a:p>
          <a:p>
            <a:r>
              <a:rPr lang="ko-KR" altLang="en-US" dirty="0"/>
              <a:t>원하는 값을 입력 받을 때까지 반복하기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입력 값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!=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원하는 값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9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원하지</a:t>
            </a:r>
            <a:r>
              <a:rPr lang="en-US" altLang="ko-KR" dirty="0"/>
              <a:t> </a:t>
            </a:r>
            <a:r>
              <a:rPr lang="ko-KR" altLang="en-US" dirty="0"/>
              <a:t>않은 값이 입력되면 계속 재입력 받으려면 </a:t>
            </a:r>
            <a:r>
              <a:rPr lang="en-US" altLang="ko-KR" dirty="0"/>
              <a:t>while, for</a:t>
            </a:r>
            <a:r>
              <a:rPr lang="ko-KR" altLang="en-US" dirty="0"/>
              <a:t>중 무엇을 사용하나요</a:t>
            </a:r>
            <a:r>
              <a:rPr lang="en-US" altLang="ko-KR" dirty="0"/>
              <a:t>? </a:t>
            </a:r>
          </a:p>
          <a:p>
            <a:r>
              <a:rPr lang="ko-KR" altLang="en-US" dirty="0"/>
              <a:t>비밀번호 </a:t>
            </a:r>
            <a:r>
              <a:rPr lang="en-US" altLang="ko-KR" dirty="0"/>
              <a:t>5678</a:t>
            </a:r>
            <a:r>
              <a:rPr lang="ko-KR" altLang="en-US" dirty="0"/>
              <a:t>이거나</a:t>
            </a:r>
            <a:r>
              <a:rPr lang="en-US" altLang="ko-KR" dirty="0"/>
              <a:t>, </a:t>
            </a:r>
            <a:r>
              <a:rPr lang="ko-KR" altLang="en-US" dirty="0"/>
              <a:t>입력 횟수가 </a:t>
            </a:r>
            <a:r>
              <a:rPr lang="en-US" altLang="ko-KR" dirty="0"/>
              <a:t>3</a:t>
            </a:r>
            <a:r>
              <a:rPr lang="ko-KR" altLang="en-US" dirty="0"/>
              <a:t>보다 크면 종료하는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 </a:t>
            </a:r>
            <a:r>
              <a:rPr lang="ko-KR" altLang="en-US"/>
              <a:t>첫줄을</a:t>
            </a:r>
            <a:r>
              <a:rPr lang="ko-KR" altLang="en-US" dirty="0"/>
              <a:t> 쓰시오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61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_01_02 while, 2</a:t>
            </a:r>
            <a:r>
              <a:rPr lang="ko-KR" altLang="en-US" dirty="0"/>
              <a:t>가지 조건 쓰기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219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원하는 과정을 반복하기</a:t>
            </a:r>
            <a:endParaRPr lang="en-US" altLang="ko-KR" dirty="0"/>
          </a:p>
          <a:p>
            <a:r>
              <a:rPr lang="ko-KR" altLang="en-US" dirty="0"/>
              <a:t>원하는 값을 입력 받을 때까지 반복하기</a:t>
            </a:r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문 연습하기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5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44230" y="1568050"/>
            <a:ext cx="8190977" cy="334819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38789" y="1712520"/>
            <a:ext cx="8096419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맞는 패스워드를 입력 할 때 까지 반복하기</a:t>
            </a:r>
            <a:r>
              <a:rPr lang="en-US" altLang="ko-KR" sz="1400" dirty="0"/>
              <a:t>, 3</a:t>
            </a:r>
            <a:r>
              <a:rPr lang="ko-KR" altLang="en-US" sz="1400" dirty="0"/>
              <a:t>번 까지 비밀번호 틀리면 반복 입력 기회는 없다 </a:t>
            </a:r>
          </a:p>
          <a:p>
            <a:endParaRPr lang="ko-KR" altLang="en-US" sz="1400" dirty="0"/>
          </a:p>
          <a:p>
            <a:r>
              <a:rPr lang="en-US" altLang="ko-KR" sz="1400" dirty="0" err="1"/>
              <a:t>pwd</a:t>
            </a:r>
            <a:r>
              <a:rPr lang="en-US" altLang="ko-KR" sz="1400" dirty="0"/>
              <a:t> = "????"</a:t>
            </a:r>
          </a:p>
          <a:p>
            <a:r>
              <a:rPr lang="en-US" altLang="ko-KR" sz="1400" dirty="0"/>
              <a:t>count = 1</a:t>
            </a:r>
          </a:p>
          <a:p>
            <a:endParaRPr lang="en-US" altLang="ko-KR" sz="1400" dirty="0"/>
          </a:p>
          <a:p>
            <a:r>
              <a:rPr lang="en-US" altLang="ko-KR" sz="1400" dirty="0"/>
              <a:t>while </a:t>
            </a:r>
            <a:r>
              <a:rPr lang="en-US" altLang="ko-KR" sz="1400" dirty="0" err="1"/>
              <a:t>pwd</a:t>
            </a:r>
            <a:r>
              <a:rPr lang="en-US" altLang="ko-KR" sz="1400" dirty="0"/>
              <a:t> != "1234" and count &lt;= 3: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pwd</a:t>
            </a:r>
            <a:r>
              <a:rPr lang="en-US" altLang="ko-KR" sz="1400" dirty="0"/>
              <a:t> = input("</a:t>
            </a:r>
            <a:r>
              <a:rPr lang="ko-KR" altLang="en-US" sz="1400" dirty="0"/>
              <a:t>비밀번호를 입력하세요</a:t>
            </a:r>
            <a:r>
              <a:rPr lang="en-US" altLang="ko-KR" sz="1400" dirty="0"/>
              <a:t>: ")</a:t>
            </a:r>
          </a:p>
          <a:p>
            <a:r>
              <a:rPr lang="en-US" altLang="ko-KR" sz="1400" dirty="0"/>
              <a:t>    count = count + 1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</a:t>
            </a:r>
            <a:r>
              <a:rPr lang="en-US" altLang="ko-KR" sz="1400" dirty="0" err="1"/>
              <a:t>pwd</a:t>
            </a:r>
            <a:r>
              <a:rPr lang="en-US" altLang="ko-KR" sz="1400" dirty="0"/>
              <a:t> == "1234" 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비밀번호가 정확합니다</a:t>
            </a:r>
            <a:r>
              <a:rPr lang="en-US" altLang="ko-KR" sz="1400" dirty="0"/>
              <a:t>!")</a:t>
            </a:r>
          </a:p>
          <a:p>
            <a:r>
              <a:rPr lang="en-US" altLang="ko-KR" sz="1400" dirty="0" err="1"/>
              <a:t>elif</a:t>
            </a:r>
            <a:r>
              <a:rPr lang="en-US" altLang="ko-KR" sz="1400" dirty="0"/>
              <a:t> count &gt; 3 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비밀번호 입력 오류가 </a:t>
            </a:r>
            <a:r>
              <a:rPr lang="en-US" altLang="ko-KR" sz="1400" dirty="0"/>
              <a:t>3</a:t>
            </a:r>
            <a:r>
              <a:rPr lang="ko-KR" altLang="en-US" sz="1400" dirty="0"/>
              <a:t>번 발생하여</a:t>
            </a:r>
            <a:r>
              <a:rPr lang="en-US" altLang="ko-KR" sz="1400" dirty="0"/>
              <a:t>, </a:t>
            </a:r>
            <a:r>
              <a:rPr lang="ko-KR" altLang="en-US" sz="1400" dirty="0"/>
              <a:t>처리할 수 없습니다</a:t>
            </a:r>
            <a:r>
              <a:rPr lang="en-US" altLang="ko-KR" sz="1400" dirty="0"/>
              <a:t>")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39" y="4713486"/>
            <a:ext cx="6262459" cy="155489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비밀번호와 최대 입력 횟수 확인하기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4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비밀번호가 맞거나</a:t>
            </a:r>
            <a:r>
              <a:rPr lang="en-US" altLang="ko-KR" dirty="0"/>
              <a:t>, </a:t>
            </a:r>
            <a:r>
              <a:rPr lang="ko-KR" altLang="en-US" dirty="0"/>
              <a:t>입력 횟수가 </a:t>
            </a:r>
            <a:r>
              <a:rPr lang="en-US" altLang="ko-KR" dirty="0"/>
              <a:t>3</a:t>
            </a:r>
            <a:r>
              <a:rPr lang="ko-KR" altLang="en-US" dirty="0"/>
              <a:t>보다 크면 종료</a:t>
            </a:r>
            <a:endParaRPr lang="en-US" altLang="ko-KR" dirty="0"/>
          </a:p>
          <a:p>
            <a:pPr lvl="1"/>
            <a:r>
              <a:rPr lang="en-US" altLang="ko-KR" dirty="0" err="1"/>
              <a:t>pwd</a:t>
            </a:r>
            <a:r>
              <a:rPr lang="en-US" altLang="ko-KR" dirty="0"/>
              <a:t> == </a:t>
            </a:r>
            <a:r>
              <a:rPr lang="en-US" altLang="ko-KR" dirty="0">
                <a:latin typeface="맑은 고딕" panose="020B0503020000020004" pitchFamily="50" charset="-127"/>
              </a:rPr>
              <a:t>"</a:t>
            </a:r>
            <a:r>
              <a:rPr lang="en-US" altLang="ko-KR" dirty="0"/>
              <a:t>1234</a:t>
            </a:r>
            <a:r>
              <a:rPr lang="en-US" altLang="ko-KR" dirty="0">
                <a:latin typeface="맑은 고딕" panose="020B0503020000020004" pitchFamily="50" charset="-127"/>
              </a:rPr>
              <a:t>"</a:t>
            </a:r>
            <a:r>
              <a:rPr lang="en-US" altLang="ko-KR" dirty="0"/>
              <a:t> or count &gt; 3 :</a:t>
            </a:r>
          </a:p>
          <a:p>
            <a:pPr lvl="1"/>
            <a:r>
              <a:rPr lang="ko-KR" altLang="en-US" dirty="0"/>
              <a:t>위의 조건의 반대 조건을 쓰면</a:t>
            </a:r>
            <a:r>
              <a:rPr lang="en-US" altLang="ko-KR" dirty="0"/>
              <a:t>, </a:t>
            </a:r>
            <a:r>
              <a:rPr lang="ko-KR" altLang="en-US" dirty="0" err="1"/>
              <a:t>반복절의</a:t>
            </a:r>
            <a:r>
              <a:rPr lang="ko-KR" altLang="en-US" dirty="0"/>
              <a:t> </a:t>
            </a:r>
            <a:r>
              <a:rPr lang="ko-KR" altLang="en-US" dirty="0" err="1"/>
              <a:t>조건절</a:t>
            </a:r>
            <a:endParaRPr lang="en-US" altLang="ko-KR" dirty="0"/>
          </a:p>
          <a:p>
            <a:pPr lvl="1"/>
            <a:r>
              <a:rPr lang="en-US" altLang="ko-KR" dirty="0" err="1"/>
              <a:t>pwd</a:t>
            </a:r>
            <a:r>
              <a:rPr lang="en-US" altLang="ko-KR" dirty="0"/>
              <a:t>  != </a:t>
            </a:r>
            <a:r>
              <a:rPr lang="en-US" altLang="ko-KR" dirty="0">
                <a:latin typeface="맑은 고딕" panose="020B0503020000020004" pitchFamily="50" charset="-127"/>
              </a:rPr>
              <a:t>"</a:t>
            </a:r>
            <a:r>
              <a:rPr lang="en-US" altLang="ko-KR" dirty="0"/>
              <a:t>1234</a:t>
            </a:r>
            <a:r>
              <a:rPr lang="en-US" altLang="ko-KR" dirty="0">
                <a:latin typeface="맑은 고딕" panose="020B0503020000020004" pitchFamily="50" charset="-127"/>
              </a:rPr>
              <a:t>"</a:t>
            </a:r>
            <a:r>
              <a:rPr lang="en-US" altLang="ko-KR" dirty="0"/>
              <a:t> and count &lt;= 3 :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드모르간 법칙 사용</a:t>
            </a:r>
            <a:endParaRPr lang="en-US" altLang="ko-KR" dirty="0"/>
          </a:p>
          <a:p>
            <a:pPr lvl="1"/>
            <a:r>
              <a:rPr lang="en-US" altLang="ko-KR" dirty="0"/>
              <a:t>( A and B) </a:t>
            </a:r>
            <a:r>
              <a:rPr lang="en-US" altLang="ko-KR" baseline="30000" dirty="0"/>
              <a:t>c </a:t>
            </a:r>
            <a:r>
              <a:rPr lang="en-US" altLang="ko-KR" dirty="0">
                <a:sym typeface="Wingdings" panose="05000000000000000000" pitchFamily="2" charset="2"/>
              </a:rPr>
              <a:t> A</a:t>
            </a:r>
            <a:r>
              <a:rPr lang="en-US" altLang="ko-KR" baseline="30000" dirty="0">
                <a:sym typeface="Wingdings" panose="05000000000000000000" pitchFamily="2" charset="2"/>
              </a:rPr>
              <a:t>c</a:t>
            </a:r>
            <a:r>
              <a:rPr lang="en-US" altLang="ko-KR" dirty="0">
                <a:sym typeface="Wingdings" panose="05000000000000000000" pitchFamily="2" charset="2"/>
              </a:rPr>
              <a:t> or </a:t>
            </a:r>
            <a:r>
              <a:rPr lang="en-US" altLang="ko-KR" dirty="0" err="1">
                <a:sym typeface="Wingdings" panose="05000000000000000000" pitchFamily="2" charset="2"/>
              </a:rPr>
              <a:t>B</a:t>
            </a:r>
            <a:r>
              <a:rPr lang="en-US" altLang="ko-KR" baseline="30000" dirty="0" err="1">
                <a:sym typeface="Wingdings" panose="05000000000000000000" pitchFamily="2" charset="2"/>
              </a:rPr>
              <a:t>c</a:t>
            </a:r>
            <a:endParaRPr lang="en-US" altLang="ko-KR" baseline="30000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( A or B )</a:t>
            </a:r>
            <a:r>
              <a:rPr lang="en-US" altLang="ko-KR" baseline="30000" dirty="0">
                <a:sym typeface="Wingdings" panose="05000000000000000000" pitchFamily="2" charset="2"/>
              </a:rPr>
              <a:t>c </a:t>
            </a:r>
            <a:r>
              <a:rPr lang="en-US" altLang="ko-KR" dirty="0">
                <a:sym typeface="Wingdings" panose="05000000000000000000" pitchFamily="2" charset="2"/>
              </a:rPr>
              <a:t> A</a:t>
            </a:r>
            <a:r>
              <a:rPr lang="en-US" altLang="ko-KR" baseline="30000" dirty="0">
                <a:sym typeface="Wingdings" panose="05000000000000000000" pitchFamily="2" charset="2"/>
              </a:rPr>
              <a:t>c</a:t>
            </a:r>
            <a:r>
              <a:rPr lang="en-US" altLang="ko-KR" dirty="0">
                <a:sym typeface="Wingdings" panose="05000000000000000000" pitchFamily="2" charset="2"/>
              </a:rPr>
              <a:t> and </a:t>
            </a:r>
            <a:r>
              <a:rPr lang="en-US" altLang="ko-KR" dirty="0" err="1">
                <a:sym typeface="Wingdings" panose="05000000000000000000" pitchFamily="2" charset="2"/>
              </a:rPr>
              <a:t>B</a:t>
            </a:r>
            <a:r>
              <a:rPr lang="en-US" altLang="ko-KR" baseline="30000" dirty="0" err="1">
                <a:sym typeface="Wingdings" panose="05000000000000000000" pitchFamily="2" charset="2"/>
              </a:rPr>
              <a:t>c</a:t>
            </a:r>
            <a:endParaRPr lang="ko-KR" altLang="en-US" baseline="30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57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1-1</a:t>
            </a:r>
            <a:endParaRPr lang="ko-KR" altLang="en-US" dirty="0"/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709" y="1938868"/>
            <a:ext cx="2122231" cy="25466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350251" y="1847551"/>
            <a:ext cx="2841912" cy="272931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475305" y="1931915"/>
            <a:ext cx="222970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ea typeface="맑은 고딕" panose="020B0503020000020004" pitchFamily="50" charset="-127"/>
              </a:rPr>
              <a:t>출력 결과는</a:t>
            </a:r>
            <a:r>
              <a:rPr lang="en-US" altLang="ko-KR" sz="1600" dirty="0">
                <a:ea typeface="맑은 고딕" panose="020B0503020000020004" pitchFamily="50" charset="-127"/>
              </a:rPr>
              <a:t>?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s = 0</a:t>
            </a:r>
          </a:p>
          <a:p>
            <a:r>
              <a:rPr lang="en-US" altLang="ko-KR" sz="1600" dirty="0"/>
              <a:t>n = 1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s &lt; 10 :</a:t>
            </a:r>
          </a:p>
          <a:p>
            <a:r>
              <a:rPr lang="en-US" altLang="ko-KR" sz="1600" dirty="0"/>
              <a:t>     s = s + n</a:t>
            </a:r>
          </a:p>
          <a:p>
            <a:r>
              <a:rPr lang="en-US" altLang="ko-KR" sz="1600" dirty="0"/>
              <a:t>     print("s = ", s)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3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1-2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216236" y="1846125"/>
            <a:ext cx="2742921" cy="439903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458023" y="2037495"/>
            <a:ext cx="222970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ea typeface="맑은 고딕" panose="020B0503020000020004" pitchFamily="50" charset="-127"/>
              </a:rPr>
              <a:t>출력 결과는</a:t>
            </a:r>
            <a:r>
              <a:rPr lang="en-US" altLang="ko-KR" sz="1600" dirty="0">
                <a:ea typeface="맑은 고딕" panose="020B0503020000020004" pitchFamily="50" charset="-127"/>
              </a:rPr>
              <a:t>?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s-ES" altLang="ko-KR" sz="1600" dirty="0"/>
              <a:t>x = 1.0</a:t>
            </a:r>
          </a:p>
          <a:p>
            <a:r>
              <a:rPr lang="es-ES" altLang="ko-KR" sz="1600" dirty="0"/>
              <a:t>y = 1.0</a:t>
            </a:r>
          </a:p>
          <a:p>
            <a:r>
              <a:rPr lang="es-ES" altLang="ko-KR" sz="1600" dirty="0"/>
              <a:t>i = 0</a:t>
            </a:r>
          </a:p>
          <a:p>
            <a:endParaRPr lang="es-ES" altLang="ko-KR" sz="1600" dirty="0"/>
          </a:p>
          <a:p>
            <a:r>
              <a:rPr lang="es-ES" altLang="ko-KR" sz="1600" dirty="0"/>
              <a:t>while y &lt;= 1.5 :</a:t>
            </a:r>
          </a:p>
          <a:p>
            <a:r>
              <a:rPr lang="es-ES" altLang="ko-KR" sz="1600" dirty="0"/>
              <a:t>     x = x / 2</a:t>
            </a:r>
          </a:p>
          <a:p>
            <a:r>
              <a:rPr lang="es-ES" altLang="ko-KR" sz="1600" dirty="0"/>
              <a:t>     y = x + y</a:t>
            </a:r>
          </a:p>
          <a:p>
            <a:r>
              <a:rPr lang="es-ES" altLang="ko-KR" sz="1600" dirty="0"/>
              <a:t>     i = i + 1</a:t>
            </a:r>
          </a:p>
          <a:p>
            <a:endParaRPr lang="es-ES" altLang="ko-KR" sz="1600" dirty="0"/>
          </a:p>
          <a:p>
            <a:r>
              <a:rPr lang="es-ES" altLang="ko-KR" sz="1600" dirty="0"/>
              <a:t>     print("x = ", x)</a:t>
            </a:r>
          </a:p>
          <a:p>
            <a:r>
              <a:rPr lang="es-ES" altLang="ko-KR" sz="1600" dirty="0"/>
              <a:t>     print("y = ", y)</a:t>
            </a:r>
          </a:p>
          <a:p>
            <a:endParaRPr lang="es-ES" altLang="ko-KR" sz="1600" dirty="0"/>
          </a:p>
          <a:p>
            <a:r>
              <a:rPr lang="es-ES" altLang="ko-KR" sz="1600" dirty="0"/>
              <a:t>print("i = ", i)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435" y="2297656"/>
            <a:ext cx="2075779" cy="18745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5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사용자에게 입력 </a:t>
            </a:r>
            <a:r>
              <a:rPr lang="ko-KR" altLang="en-US"/>
              <a:t>받을 양수의 </a:t>
            </a:r>
            <a:r>
              <a:rPr lang="ko-KR" altLang="en-US" dirty="0"/>
              <a:t>개수가 몇개인지 입력 받는다</a:t>
            </a:r>
            <a:r>
              <a:rPr lang="en-US" altLang="ko-KR" dirty="0"/>
              <a:t>, </a:t>
            </a:r>
            <a:r>
              <a:rPr lang="ko-KR" altLang="en-US" dirty="0"/>
              <a:t>이 때 음수가 입력되면 양수가 입력 될 때까지 반복한다</a:t>
            </a:r>
            <a:endParaRPr lang="en-US" altLang="ko-KR" dirty="0"/>
          </a:p>
          <a:p>
            <a:r>
              <a:rPr lang="ko-KR" altLang="en-US" dirty="0"/>
              <a:t>입력 받을 양수의 개수로 </a:t>
            </a:r>
            <a:r>
              <a:rPr lang="en-US" altLang="ko-KR" dirty="0"/>
              <a:t>5</a:t>
            </a:r>
            <a:r>
              <a:rPr lang="ko-KR" altLang="en-US" dirty="0"/>
              <a:t>가 입력 되면</a:t>
            </a:r>
            <a:r>
              <a:rPr lang="en-US" altLang="ko-KR" dirty="0"/>
              <a:t>, 5</a:t>
            </a:r>
            <a:r>
              <a:rPr lang="ko-KR" altLang="en-US" dirty="0"/>
              <a:t>개의 정수를 반복문을 사용하여 입력 받아</a:t>
            </a:r>
            <a:r>
              <a:rPr lang="en-US" altLang="ko-KR" dirty="0"/>
              <a:t>, </a:t>
            </a:r>
            <a:r>
              <a:rPr lang="ko-KR" altLang="en-US" dirty="0"/>
              <a:t>그 값들의 평균을 출력한다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39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답안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61067" y="1690688"/>
            <a:ext cx="6126172" cy="369656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 err="1"/>
              <a:t>numofnum</a:t>
            </a:r>
            <a:r>
              <a:rPr lang="en-US" altLang="ko-KR" sz="1600" dirty="0"/>
              <a:t> = 0</a:t>
            </a:r>
          </a:p>
          <a:p>
            <a:r>
              <a:rPr lang="en-US" altLang="ko-KR" sz="1600" dirty="0"/>
              <a:t>count = 1</a:t>
            </a:r>
          </a:p>
          <a:p>
            <a:r>
              <a:rPr lang="en-US" altLang="ko-KR" sz="1600" dirty="0"/>
              <a:t>sum = 0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</a:t>
            </a:r>
            <a:r>
              <a:rPr lang="en-US" altLang="ko-KR" sz="1600" dirty="0" err="1"/>
              <a:t>numofnum</a:t>
            </a:r>
            <a:r>
              <a:rPr lang="en-US" altLang="ko-KR" sz="1600" dirty="0"/>
              <a:t> &lt;= 0 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numofnum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</a:t>
            </a:r>
            <a:r>
              <a:rPr lang="ko-KR" altLang="en-US" sz="1600" dirty="0"/>
              <a:t>정수를 몇개 입력 받을까요</a:t>
            </a:r>
            <a:r>
              <a:rPr lang="en-US" altLang="ko-KR" sz="1600" dirty="0"/>
              <a:t>? "))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count &lt;= </a:t>
            </a:r>
            <a:r>
              <a:rPr lang="en-US" altLang="ko-KR" sz="1600" dirty="0" err="1"/>
              <a:t>numofnum</a:t>
            </a:r>
            <a:r>
              <a:rPr lang="en-US" altLang="ko-KR" sz="1600" dirty="0"/>
              <a:t> 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= float(input("</a:t>
            </a:r>
            <a:r>
              <a:rPr lang="ko-KR" altLang="en-US" sz="1600" dirty="0"/>
              <a:t>숫자를 입력하세요 </a:t>
            </a:r>
            <a:r>
              <a:rPr lang="en-US" altLang="ko-KR" sz="1600" dirty="0"/>
              <a:t>; "))</a:t>
            </a:r>
          </a:p>
          <a:p>
            <a:r>
              <a:rPr lang="en-US" altLang="ko-KR" sz="1600" dirty="0"/>
              <a:t>    count = count +1</a:t>
            </a:r>
          </a:p>
          <a:p>
            <a:r>
              <a:rPr lang="en-US" altLang="ko-KR" sz="1600" dirty="0"/>
              <a:t>    sum = sum + </a:t>
            </a:r>
            <a:r>
              <a:rPr lang="en-US" altLang="ko-KR" sz="1600" dirty="0" err="1"/>
              <a:t>num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print("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수의 평균은 </a:t>
            </a:r>
            <a:r>
              <a:rPr lang="en-US" altLang="ko-KR" sz="1600" dirty="0"/>
              <a:t>= ", sum / </a:t>
            </a:r>
            <a:r>
              <a:rPr lang="en-US" altLang="ko-KR" sz="1600" dirty="0" err="1"/>
              <a:t>numofnum</a:t>
            </a:r>
            <a:r>
              <a:rPr lang="en-US" altLang="ko-KR" sz="1600" dirty="0"/>
              <a:t>)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918" y="3188239"/>
            <a:ext cx="2599842" cy="25998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3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구매할 물건의 금액을 입력 받는다</a:t>
            </a:r>
            <a:endParaRPr lang="en-US" altLang="ko-KR" dirty="0"/>
          </a:p>
          <a:p>
            <a:r>
              <a:rPr lang="ko-KR" altLang="en-US" dirty="0"/>
              <a:t>금액이 만원 이하일 경우에만 반복문을 실행한다</a:t>
            </a:r>
            <a:endParaRPr lang="en-US" altLang="ko-KR" dirty="0"/>
          </a:p>
          <a:p>
            <a:r>
              <a:rPr lang="ko-KR" altLang="en-US" dirty="0"/>
              <a:t>반복문이 종료되면 구매할 물건의 개수와 모든 금액의 합계를 출력한다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113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6149</TotalTime>
  <Words>683</Words>
  <Application>Microsoft Office PowerPoint</Application>
  <PresentationFormat>화면 슬라이드 쇼(4:3)</PresentationFormat>
  <Paragraphs>137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함초롬바탕</vt:lpstr>
      <vt:lpstr>Arial</vt:lpstr>
      <vt:lpstr>Century Gothic</vt:lpstr>
      <vt:lpstr>Wingdings</vt:lpstr>
      <vt:lpstr>Wingdings 3</vt:lpstr>
      <vt:lpstr>이온</vt:lpstr>
      <vt:lpstr>while, 2가지 조건 쓰기 5주차_01_02</vt:lpstr>
      <vt:lpstr>학습목표</vt:lpstr>
      <vt:lpstr>비밀번호와 최대 입력 횟수 확인하기</vt:lpstr>
      <vt:lpstr>조건 쓰기</vt:lpstr>
      <vt:lpstr>연습문제 1-1</vt:lpstr>
      <vt:lpstr>연습문제 1-2</vt:lpstr>
      <vt:lpstr>연습문제 2</vt:lpstr>
      <vt:lpstr>연습문제 2, 답안 </vt:lpstr>
      <vt:lpstr>연습문제 3</vt:lpstr>
      <vt:lpstr>연습문제 3, 답안 </vt:lpstr>
      <vt:lpstr>연습문제 4</vt:lpstr>
      <vt:lpstr>연습문제 4, 답안 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Kyungmi Kim</cp:lastModifiedBy>
  <cp:revision>429</cp:revision>
  <dcterms:created xsi:type="dcterms:W3CDTF">2015-11-07T02:06:58Z</dcterms:created>
  <dcterms:modified xsi:type="dcterms:W3CDTF">2023-11-15T00:08:00Z</dcterms:modified>
</cp:coreProperties>
</file>