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sldIdLst>
    <p:sldId id="565" r:id="rId2"/>
    <p:sldId id="566" r:id="rId3"/>
    <p:sldId id="567" r:id="rId4"/>
    <p:sldId id="568" r:id="rId5"/>
    <p:sldId id="569" r:id="rId6"/>
    <p:sldId id="570" r:id="rId7"/>
    <p:sldId id="571" r:id="rId8"/>
    <p:sldId id="572" r:id="rId9"/>
    <p:sldId id="573" r:id="rId10"/>
    <p:sldId id="574" r:id="rId11"/>
    <p:sldId id="575" r:id="rId12"/>
    <p:sldId id="576" r:id="rId13"/>
    <p:sldId id="577" r:id="rId14"/>
    <p:sldId id="578" r:id="rId15"/>
    <p:sldId id="57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64" autoAdjust="0"/>
    <p:restoredTop sz="91293" autoAdjust="0"/>
  </p:normalViewPr>
  <p:slideViewPr>
    <p:cSldViewPr snapToGrid="0">
      <p:cViewPr varScale="1">
        <p:scale>
          <a:sx n="95" d="100"/>
          <a:sy n="95" d="100"/>
        </p:scale>
        <p:origin x="57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14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2022-12-20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1248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44935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1557359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23F17-F897-49AB-96F9-6EDBE38AA29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1EB11-A4DC-4B23-A214-BAE8802DB1E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4415C2-104F-4876-AA5A-F4DD1D15AD3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FF6F2-C75B-4EEF-A720-839352DB20B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B2E0D-04E6-44AF-92F4-B09820E4358C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664488-B859-4325-9871-AF518155F0A2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1B99F2-42C6-4987-BEA3-914495BFD96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80350-7D20-4BFB-A9D1-942DB041141D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236B8-6018-429C-BADC-6644B9E162EB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C830E6-39C9-4236-BD40-27A3A243D9C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C4663A-3E53-436C-91C3-CBC0BEC9842F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5AABB1-7EBB-4E7F-B8A9-63DB262B2A51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B212-5581-4074-9825-913C442E9E96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47299-92ED-44C5-ACA0-722EC3870E3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7D40-0D1F-4E55-A979-5F3385C279A9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1B2C7F-B361-45A8-871A-0F2050547135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1727A8-1A5D-4182-96AC-4AEA448447FA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CC84A63-6172-4D39-8EFB-6409A3DD0A0E}" type="datetime1">
              <a:rPr lang="ko-KR" altLang="en-US" smtClean="0"/>
              <a:t>2022-12-20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6" y="2689665"/>
            <a:ext cx="4875916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 smtClean="0">
                <a:solidFill>
                  <a:schemeClr val="bg1"/>
                </a:solidFill>
              </a:rPr>
              <a:t>for()</a:t>
            </a:r>
            <a:r>
              <a:rPr lang="ko-KR" altLang="en-US" sz="4400" b="1" dirty="0" smtClean="0">
                <a:solidFill>
                  <a:schemeClr val="bg1"/>
                </a:solidFill>
              </a:rPr>
              <a:t> </a:t>
            </a:r>
            <a:r>
              <a:rPr lang="ko-KR" altLang="en-US" sz="4400" b="1" dirty="0">
                <a:solidFill>
                  <a:schemeClr val="bg1"/>
                </a:solidFill>
              </a:rPr>
              <a:t>연습하기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5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589" y="494090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5395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4832829" cy="3814409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7" y="2144522"/>
            <a:ext cx="5477856" cy="42473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# 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짝수번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째 문자만 합하여 출력</a:t>
            </a: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"helloWorld"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word = ""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 = 1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s in </a:t>
            </a:r>
            <a:r>
              <a:rPr lang="en" altLang="ko-Kore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str: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count%2 == 0: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word </a:t>
            </a:r>
            <a:r>
              <a:rPr lang="en" altLang="ko-Kore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word + s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count </a:t>
            </a:r>
            <a:r>
              <a:rPr lang="en" altLang="ko-Kore-KR" dirty="0" smtClean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 count + 1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print(word)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86CBBE-2994-4E41-82BB-F88F5AE58E5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8927" y="4401838"/>
            <a:ext cx="1966837" cy="79009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45361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입력 받은 문자열에서 모음이 몇 개인지 센 후</a:t>
            </a:r>
            <a:r>
              <a:rPr lang="en-US" altLang="ko-KR" dirty="0"/>
              <a:t> </a:t>
            </a:r>
            <a:r>
              <a:rPr lang="ko-KR" altLang="en-US" dirty="0"/>
              <a:t>출력한다</a:t>
            </a:r>
            <a:endParaRPr lang="en-US" altLang="ko-KR" dirty="0"/>
          </a:p>
          <a:p>
            <a:r>
              <a:rPr lang="ko-KR" altLang="en-US" dirty="0"/>
              <a:t>모음은 </a:t>
            </a:r>
            <a:r>
              <a:rPr lang="en-US" altLang="ko-KR" dirty="0"/>
              <a:t>“</a:t>
            </a:r>
            <a:r>
              <a:rPr lang="en-US" altLang="ko-KR" dirty="0" err="1"/>
              <a:t>AEIOUaeiou</a:t>
            </a:r>
            <a:r>
              <a:rPr lang="en-US" altLang="ko-KR" dirty="0"/>
              <a:t>” </a:t>
            </a:r>
            <a:r>
              <a:rPr lang="ko-KR" altLang="en-US" dirty="0"/>
              <a:t>이다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83814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5684599" cy="361688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944" y="2134474"/>
            <a:ext cx="5846518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s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tr =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input(“</a:t>
            </a:r>
            <a:r>
              <a:rPr lang="ko-KR" altLang="en-US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문자열을 입력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count = 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0</a:t>
            </a:r>
            <a:endParaRPr lang="en" altLang="ko-Kore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in str: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if </a:t>
            </a:r>
            <a:r>
              <a:rPr lang="en-US" altLang="ko-KR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ch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in “</a:t>
            </a:r>
            <a:r>
              <a:rPr lang="en-US" altLang="ko-KR" dirty="0" err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AEIOUaeiou</a:t>
            </a:r>
            <a:r>
              <a:rPr lang="en-US" altLang="ko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”</a:t>
            </a:r>
            <a:r>
              <a:rPr lang="en" altLang="ko-Kore-KR" dirty="0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count += 1</a:t>
            </a:r>
          </a:p>
          <a:p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“</a:t>
            </a:r>
            <a:r>
              <a:rPr lang="ko-KR" altLang="en-US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모음수</a:t>
            </a:r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: “, count</a:t>
            </a:r>
            <a:r>
              <a:rPr lang="en" altLang="ko-Kore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/>
            </a:r>
            <a:b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</a:br>
            <a:endParaRPr lang="en-US" altLang="ko-KR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8520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 과 </a:t>
            </a:r>
            <a:r>
              <a:rPr lang="en-US" altLang="ko-KR" dirty="0"/>
              <a:t>while()</a:t>
            </a:r>
            <a:r>
              <a:rPr lang="ko-KR" altLang="en-US" dirty="0"/>
              <a:t> 차이점 알기</a:t>
            </a:r>
            <a:endParaRPr lang="en-US" altLang="ko-KR" dirty="0"/>
          </a:p>
          <a:p>
            <a:r>
              <a:rPr lang="en-US" altLang="ko-KR" dirty="0"/>
              <a:t>for()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ko-KR" altLang="en-US" dirty="0"/>
              <a:t>주로 규칙적인 변화가 있는 경우 사용</a:t>
            </a:r>
            <a:endParaRPr lang="en-US" altLang="ko-KR" dirty="0"/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</a:t>
            </a:r>
            <a:r>
              <a:rPr lang="ko-KR" altLang="en-US" dirty="0"/>
              <a:t> 리스트 활용 시 사용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5478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for()</a:t>
            </a:r>
            <a:r>
              <a:rPr lang="ko-KR" altLang="en-US" dirty="0"/>
              <a:t> 과 </a:t>
            </a:r>
            <a:r>
              <a:rPr lang="en-US" altLang="ko-KR" dirty="0"/>
              <a:t>while()</a:t>
            </a:r>
            <a:r>
              <a:rPr lang="ko-KR" altLang="en-US" dirty="0"/>
              <a:t> 차이점을 설명하시오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464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주차</a:t>
            </a:r>
            <a:r>
              <a:rPr lang="en-US" altLang="ko-KR" dirty="0"/>
              <a:t>_02_01</a:t>
            </a:r>
            <a:r>
              <a:rPr lang="ko-KR" altLang="en-US" dirty="0"/>
              <a:t> </a:t>
            </a:r>
            <a:r>
              <a:rPr lang="en-US" altLang="ko-KR" dirty="0"/>
              <a:t>For </a:t>
            </a:r>
            <a:r>
              <a:rPr lang="ko-KR" altLang="en-US" dirty="0"/>
              <a:t>연습하기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5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for,</a:t>
            </a:r>
            <a:r>
              <a:rPr lang="ko-KR" altLang="en-US" dirty="0"/>
              <a:t> </a:t>
            </a:r>
            <a:r>
              <a:rPr lang="en-US" altLang="ko-KR" dirty="0"/>
              <a:t>while </a:t>
            </a:r>
            <a:r>
              <a:rPr lang="ko-KR" altLang="en-US" dirty="0"/>
              <a:t>다양하게</a:t>
            </a:r>
            <a:r>
              <a:rPr lang="en-US" altLang="ko-KR" dirty="0"/>
              <a:t> </a:t>
            </a:r>
            <a:r>
              <a:rPr lang="ko-KR" altLang="en-US" dirty="0"/>
              <a:t>활용하기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8451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for(), while() </a:t>
            </a:r>
            <a:r>
              <a:rPr lang="ko-KR" altLang="en-US" dirty="0"/>
              <a:t>표현하기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특정한 구간에서 홀수만 출력하기</a:t>
            </a:r>
            <a:endParaRPr lang="en-US" altLang="ko-KR" dirty="0"/>
          </a:p>
          <a:p>
            <a:pPr lvl="1"/>
            <a:r>
              <a:rPr lang="ko-KR" altLang="en-US" dirty="0"/>
              <a:t>규칙적인</a:t>
            </a:r>
            <a:r>
              <a:rPr lang="en-US" altLang="ko-KR" dirty="0"/>
              <a:t> </a:t>
            </a:r>
            <a:r>
              <a:rPr lang="ko-KR" altLang="en-US" dirty="0"/>
              <a:t>변화가 있는 경우</a:t>
            </a:r>
            <a:r>
              <a:rPr lang="en-US" altLang="ko-KR" dirty="0"/>
              <a:t>, for()</a:t>
            </a:r>
            <a:r>
              <a:rPr lang="ko-KR" altLang="en-US" dirty="0"/>
              <a:t>이 코드가 짧고</a:t>
            </a:r>
            <a:endParaRPr lang="en-US" altLang="ko-KR" dirty="0"/>
          </a:p>
          <a:p>
            <a:pPr lvl="1"/>
            <a:r>
              <a:rPr lang="ko-KR" altLang="en-US" dirty="0"/>
              <a:t>가독성이 좋음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861450" y="3448597"/>
            <a:ext cx="3652183" cy="256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69757" y="3593068"/>
            <a:ext cx="3470336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for()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(input(“</a:t>
            </a:r>
            <a:r>
              <a:rPr lang="ko-KR" altLang="en-US" sz="1600" dirty="0"/>
              <a:t>양의 정수 입력 </a:t>
            </a:r>
            <a:r>
              <a:rPr lang="en-US" altLang="ko-KR" sz="1600" dirty="0"/>
              <a:t>: “))</a:t>
            </a:r>
          </a:p>
          <a:p>
            <a:r>
              <a:rPr lang="en-US" altLang="ko-KR" sz="1600" dirty="0"/>
              <a:t> </a:t>
            </a:r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in range(1, n, 2)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4852436" y="3448597"/>
            <a:ext cx="3578642" cy="256655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4960742" y="3593067"/>
            <a:ext cx="3470336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while()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1</a:t>
            </a:r>
          </a:p>
          <a:p>
            <a:r>
              <a:rPr lang="en-US" altLang="ko-KR" sz="1600" dirty="0"/>
              <a:t>n = </a:t>
            </a:r>
            <a:r>
              <a:rPr lang="en-US" altLang="ko-KR" sz="1600" dirty="0" err="1"/>
              <a:t>int</a:t>
            </a:r>
            <a:r>
              <a:rPr lang="en-US" altLang="ko-KR" sz="1600" dirty="0"/>
              <a:t>(input(“</a:t>
            </a:r>
            <a:r>
              <a:rPr lang="ko-KR" altLang="en-US" sz="1600" dirty="0"/>
              <a:t>양의 정수 입력 </a:t>
            </a:r>
            <a:r>
              <a:rPr lang="en-US" altLang="ko-KR" sz="1600" dirty="0"/>
              <a:t>: “))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n 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+ 2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35358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for(), while() </a:t>
            </a:r>
            <a:r>
              <a:rPr lang="ko-KR" altLang="en-US" dirty="0"/>
              <a:t>표현하기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 문자열을 한 글자씩 출력하기</a:t>
            </a:r>
            <a:endParaRPr lang="en-US" altLang="ko-KR" dirty="0"/>
          </a:p>
          <a:p>
            <a:pPr lvl="1"/>
            <a:r>
              <a:rPr lang="ko-KR" altLang="en-US" dirty="0"/>
              <a:t>간략하게</a:t>
            </a:r>
            <a:r>
              <a:rPr lang="en-US" altLang="ko-KR" dirty="0"/>
              <a:t> </a:t>
            </a:r>
            <a:r>
              <a:rPr lang="ko-KR" altLang="en-US" dirty="0"/>
              <a:t>표현된 것이 </a:t>
            </a:r>
            <a:r>
              <a:rPr lang="en-US" altLang="ko-KR" dirty="0"/>
              <a:t>for()</a:t>
            </a:r>
          </a:p>
          <a:p>
            <a:pPr lvl="1"/>
            <a:r>
              <a:rPr lang="ko-KR" altLang="en-US" dirty="0"/>
              <a:t>문자열</a:t>
            </a:r>
            <a:r>
              <a:rPr lang="en-US" altLang="ko-KR" dirty="0"/>
              <a:t>, </a:t>
            </a:r>
            <a:r>
              <a:rPr lang="ko-KR" altLang="en-US" dirty="0"/>
              <a:t>리스트를 활용 시 </a:t>
            </a:r>
            <a:r>
              <a:rPr lang="en-US" altLang="ko-KR" dirty="0"/>
              <a:t>for()</a:t>
            </a:r>
            <a:r>
              <a:rPr lang="ko-KR" altLang="en-US" dirty="0"/>
              <a:t>이 간단함</a:t>
            </a:r>
            <a:endParaRPr lang="en-US" altLang="ko-KR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326298" y="3313894"/>
            <a:ext cx="3245702" cy="161984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434603" y="3458364"/>
            <a:ext cx="2836607" cy="10772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for()</a:t>
            </a:r>
          </a:p>
          <a:p>
            <a:endParaRPr lang="en-US" altLang="ko-KR" sz="1600" dirty="0"/>
          </a:p>
          <a:p>
            <a:r>
              <a:rPr lang="en-US" altLang="ko-KR" sz="1600" dirty="0"/>
              <a:t>for letter in “Mango” :</a:t>
            </a:r>
          </a:p>
          <a:p>
            <a:r>
              <a:rPr lang="en-US" altLang="ko-KR" sz="1600" dirty="0"/>
              <a:t>    print(letter) 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5070598" y="3313894"/>
            <a:ext cx="2446314" cy="2835697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2000" dirty="0">
              <a:ea typeface="맑은 고딕" panose="020B0503020000020004" pitchFamily="50" charset="-127"/>
            </a:endParaRPr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5287209" y="3436205"/>
            <a:ext cx="2229703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while()</a:t>
            </a:r>
          </a:p>
          <a:p>
            <a:endParaRPr lang="en-US" altLang="ko-KR" sz="1600" dirty="0"/>
          </a:p>
          <a:p>
            <a:r>
              <a:rPr lang="en-US" altLang="ko-KR" sz="1600" dirty="0" err="1"/>
              <a:t>i</a:t>
            </a:r>
            <a:r>
              <a:rPr lang="en-US" altLang="ko-KR" sz="1600" dirty="0"/>
              <a:t> = 0</a:t>
            </a:r>
          </a:p>
          <a:p>
            <a:r>
              <a:rPr lang="en-US" altLang="ko-KR" sz="1600" dirty="0" err="1"/>
              <a:t>fr</a:t>
            </a:r>
            <a:r>
              <a:rPr lang="en-US" altLang="ko-KR" sz="1600" dirty="0"/>
              <a:t> = “Mango”</a:t>
            </a:r>
          </a:p>
          <a:p>
            <a:endParaRPr lang="en-US" altLang="ko-KR" sz="1600" dirty="0"/>
          </a:p>
          <a:p>
            <a:r>
              <a:rPr lang="en-US" altLang="ko-KR" sz="1600" dirty="0"/>
              <a:t>while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&lt; </a:t>
            </a:r>
            <a:r>
              <a:rPr lang="en-US" altLang="ko-KR" sz="1600" dirty="0" err="1"/>
              <a:t>len</a:t>
            </a:r>
            <a:r>
              <a:rPr lang="en-US" altLang="ko-KR" sz="1600" dirty="0"/>
              <a:t>(</a:t>
            </a:r>
            <a:r>
              <a:rPr lang="en-US" altLang="ko-KR" sz="1600" dirty="0" err="1"/>
              <a:t>fr</a:t>
            </a:r>
            <a:r>
              <a:rPr lang="en-US" altLang="ko-KR" sz="1600" dirty="0"/>
              <a:t>)  :</a:t>
            </a:r>
          </a:p>
          <a:p>
            <a:r>
              <a:rPr lang="en-US" altLang="ko-KR" sz="1600" dirty="0"/>
              <a:t>    letter = </a:t>
            </a:r>
            <a:r>
              <a:rPr lang="en-US" altLang="ko-KR" sz="1600" dirty="0" err="1"/>
              <a:t>fr</a:t>
            </a:r>
            <a:r>
              <a:rPr lang="en-US" altLang="ko-KR" sz="1600" dirty="0"/>
              <a:t>[</a:t>
            </a:r>
            <a:r>
              <a:rPr lang="en-US" altLang="ko-KR" sz="1600" dirty="0" err="1"/>
              <a:t>i</a:t>
            </a:r>
            <a:r>
              <a:rPr lang="en-US" altLang="ko-KR" sz="1600" dirty="0"/>
              <a:t>]</a:t>
            </a:r>
          </a:p>
          <a:p>
            <a:r>
              <a:rPr lang="en-US" altLang="ko-KR" sz="1600" dirty="0"/>
              <a:t>    print(letter) </a:t>
            </a:r>
          </a:p>
          <a:p>
            <a:r>
              <a:rPr lang="en-US" altLang="ko-KR" sz="1600" dirty="0"/>
              <a:t>   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=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+ 1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004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E18D2C-F669-4930-8767-C640D854E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2</a:t>
            </a:r>
            <a:r>
              <a:rPr lang="ko-KR" altLang="en-US" dirty="0"/>
              <a:t>에서 </a:t>
            </a:r>
            <a:r>
              <a:rPr lang="en-US" altLang="ko-KR" dirty="0"/>
              <a:t>10</a:t>
            </a:r>
            <a:r>
              <a:rPr lang="ko-KR" altLang="en-US" dirty="0"/>
              <a:t>까지 짝수를 출력한다</a:t>
            </a:r>
            <a:endParaRPr lang="en-US" altLang="ko-KR" dirty="0"/>
          </a:p>
          <a:p>
            <a:pPr lvl="1"/>
            <a:r>
              <a:rPr lang="en-US" altLang="ko-KR" dirty="0"/>
              <a:t>for,</a:t>
            </a:r>
            <a:r>
              <a:rPr lang="ko-KR" altLang="en-US" dirty="0"/>
              <a:t> </a:t>
            </a:r>
            <a:r>
              <a:rPr lang="en-US" altLang="ko-KR" dirty="0"/>
              <a:t>in,</a:t>
            </a:r>
            <a:r>
              <a:rPr lang="ko-KR" altLang="en-US" dirty="0"/>
              <a:t> </a:t>
            </a:r>
            <a:r>
              <a:rPr lang="en-US" altLang="ko-KR" dirty="0"/>
              <a:t>range</a:t>
            </a:r>
            <a:r>
              <a:rPr lang="ko-KR" altLang="en-US" dirty="0"/>
              <a:t> 사용한다</a:t>
            </a:r>
            <a:endParaRPr lang="en-US" altLang="ko-KR" dirty="0"/>
          </a:p>
          <a:p>
            <a:pPr lvl="1"/>
            <a:r>
              <a:rPr lang="en-US" altLang="ko-KR" dirty="0"/>
              <a:t>w</a:t>
            </a:r>
            <a:r>
              <a:rPr lang="en-US" altLang="ko-KR" dirty="0" smtClean="0"/>
              <a:t>hile </a:t>
            </a:r>
            <a:r>
              <a:rPr lang="ko-KR" altLang="en-US" dirty="0"/>
              <a:t>사용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6021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1A5C3F-5BE3-44AB-A6B6-A4360B1F1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14704A21-27B7-4A05-BF61-05FF89672F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01" y="2010194"/>
            <a:ext cx="5869635" cy="340621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>
            <a:extLst>
              <a:ext uri="{FF2B5EF4-FFF2-40B4-BE49-F238E27FC236}">
                <a16:creationId xmlns:a16="http://schemas.microsoft.com/office/drawing/2014/main" id="{15C491D6-D335-4CBC-959F-B636A795CA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2557" y="2144522"/>
            <a:ext cx="5846518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dirty="0">
                <a:ea typeface="맑은 고딕" panose="020B0503020000020004" pitchFamily="50" charset="-127"/>
              </a:rPr>
              <a:t># 2</a:t>
            </a:r>
            <a:r>
              <a:rPr lang="ko-KR" altLang="en-US" dirty="0">
                <a:ea typeface="맑은 고딕" panose="020B0503020000020004" pitchFamily="50" charset="-127"/>
              </a:rPr>
              <a:t>에서 </a:t>
            </a:r>
            <a:r>
              <a:rPr lang="en-US" altLang="ko-KR" dirty="0">
                <a:ea typeface="맑은 고딕" panose="020B0503020000020004" pitchFamily="50" charset="-127"/>
              </a:rPr>
              <a:t>10</a:t>
            </a:r>
            <a:r>
              <a:rPr lang="ko-KR" altLang="en-US" dirty="0">
                <a:ea typeface="맑은 고딕" panose="020B0503020000020004" pitchFamily="50" charset="-127"/>
              </a:rPr>
              <a:t>까지 짝수를 출력하는 두 가지 방법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# for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for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in range(2,12,2)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 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  <a:endParaRPr lang="en-US" altLang="ko-KR" dirty="0" smtClean="0">
              <a:ea typeface="맑은 고딕" panose="020B0503020000020004" pitchFamily="50" charset="-127"/>
            </a:endParaRPr>
          </a:p>
          <a:p>
            <a:endParaRPr lang="en-US" altLang="ko-KR" dirty="0" smtClean="0">
              <a:ea typeface="맑은 고딕" panose="020B0503020000020004" pitchFamily="50" charset="-127"/>
            </a:endParaRPr>
          </a:p>
          <a:p>
            <a:r>
              <a:rPr lang="en-US" altLang="ko-KR" dirty="0" smtClean="0">
                <a:ea typeface="맑은 고딕" panose="020B0503020000020004" pitchFamily="50" charset="-127"/>
              </a:rPr>
              <a:t>#while</a:t>
            </a: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1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while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&lt;= 5 :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print ((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)*2)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>   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= </a:t>
            </a:r>
            <a:r>
              <a:rPr lang="en-US" altLang="ko-KR" dirty="0" err="1">
                <a:ea typeface="맑은 고딕" panose="020B0503020000020004" pitchFamily="50" charset="-127"/>
              </a:rPr>
              <a:t>i</a:t>
            </a:r>
            <a:r>
              <a:rPr lang="en-US" altLang="ko-KR" dirty="0">
                <a:ea typeface="맑은 고딕" panose="020B0503020000020004" pitchFamily="50" charset="-127"/>
              </a:rPr>
              <a:t> + 1</a:t>
            </a:r>
          </a:p>
          <a:p>
            <a:r>
              <a:rPr lang="en-US" altLang="ko-KR" dirty="0">
                <a:ea typeface="맑은 고딕" panose="020B0503020000020004" pitchFamily="50" charset="-127"/>
              </a:rPr>
              <a:t/>
            </a:r>
            <a:br>
              <a:rPr lang="en-US" altLang="ko-KR" dirty="0">
                <a:ea typeface="맑은 고딕" panose="020B0503020000020004" pitchFamily="50" charset="-127"/>
              </a:rPr>
            </a:br>
            <a:endParaRPr lang="en-US" altLang="ko-KR" dirty="0">
              <a:ea typeface="맑은 고딕" panose="020B0503020000020004" pitchFamily="50" charset="-127"/>
            </a:endParaRPr>
          </a:p>
          <a:p>
            <a:r>
              <a:rPr lang="en-US" altLang="ko-KR" dirty="0">
                <a:ea typeface="맑은 고딕" panose="020B0503020000020004" pitchFamily="50" charset="-127"/>
              </a:rPr>
              <a:t> 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D486B8-BBC6-43D3-A104-577D112F0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3789" y="2932357"/>
            <a:ext cx="842417" cy="248405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770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에서 </a:t>
            </a:r>
            <a:r>
              <a:rPr lang="en-US" altLang="ko-KR" dirty="0"/>
              <a:t>50 </a:t>
            </a:r>
            <a:r>
              <a:rPr lang="ko-KR" altLang="en-US" dirty="0"/>
              <a:t>사이의 </a:t>
            </a:r>
            <a:r>
              <a:rPr lang="en-US" altLang="ko-KR" dirty="0"/>
              <a:t>7</a:t>
            </a:r>
            <a:r>
              <a:rPr lang="ko-KR" altLang="en-US" dirty="0"/>
              <a:t>의 배수와 그 수의 제곱 값을 출력 하시오</a:t>
            </a:r>
            <a:endParaRPr lang="en-US" altLang="ko-KR" dirty="0"/>
          </a:p>
          <a:p>
            <a:pPr lvl="1"/>
            <a:r>
              <a:rPr lang="en-US" altLang="ko-KR" dirty="0"/>
              <a:t>for, range, in </a:t>
            </a:r>
            <a:r>
              <a:rPr lang="ko-KR" altLang="en-US" dirty="0"/>
              <a:t>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6800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 2, </a:t>
            </a:r>
            <a:r>
              <a:rPr lang="ko-KR" altLang="en-US" dirty="0"/>
              <a:t>코드</a:t>
            </a:r>
          </a:p>
        </p:txBody>
      </p:sp>
      <p:pic>
        <p:nvPicPr>
          <p:cNvPr id="8" name="내용 개체 틀 7" descr="화면 캡처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0119" y="2154040"/>
            <a:ext cx="2779137" cy="350457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51556" y="3761858"/>
            <a:ext cx="4898234" cy="1953142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Rectangle 10"/>
          <p:cNvSpPr>
            <a:spLocks noChangeArrowheads="1"/>
          </p:cNvSpPr>
          <p:nvPr/>
        </p:nvSpPr>
        <p:spPr bwMode="auto">
          <a:xfrm>
            <a:off x="859862" y="3906327"/>
            <a:ext cx="5020257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</a:t>
            </a:r>
            <a:r>
              <a:rPr lang="ko-KR" altLang="en-US" sz="1600" dirty="0"/>
              <a:t>에서 </a:t>
            </a:r>
            <a:r>
              <a:rPr lang="en-US" altLang="ko-KR" sz="1600" dirty="0"/>
              <a:t>50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7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수의 제곱 값 출력</a:t>
            </a:r>
            <a:endParaRPr lang="en-US" altLang="ko-KR" sz="1600" dirty="0"/>
          </a:p>
          <a:p>
            <a:r>
              <a:rPr lang="en-US" altLang="ko-KR" sz="1600" dirty="0"/>
              <a:t># if </a:t>
            </a:r>
            <a:r>
              <a:rPr lang="ko-KR" altLang="en-US" sz="1600" dirty="0"/>
              <a:t>사용하지 않고 가능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 in range(7, 50, 7) :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64438" y="1821055"/>
            <a:ext cx="4885352" cy="1902646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sz="14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872743" y="1965524"/>
            <a:ext cx="4994495" cy="15696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altLang="ko-KR" sz="1600" dirty="0"/>
              <a:t># 1</a:t>
            </a:r>
            <a:r>
              <a:rPr lang="ko-KR" altLang="en-US" sz="1600" dirty="0"/>
              <a:t>에서 </a:t>
            </a:r>
            <a:r>
              <a:rPr lang="en-US" altLang="ko-KR" sz="1600" dirty="0"/>
              <a:t>50 </a:t>
            </a:r>
            <a:r>
              <a:rPr lang="ko-KR" altLang="en-US" sz="1600" dirty="0"/>
              <a:t>사이의 </a:t>
            </a:r>
            <a:r>
              <a:rPr lang="en-US" altLang="ko-KR" sz="1600" dirty="0"/>
              <a:t>7</a:t>
            </a:r>
            <a:r>
              <a:rPr lang="ko-KR" altLang="en-US" sz="1600" dirty="0"/>
              <a:t>의 배수</a:t>
            </a:r>
            <a:r>
              <a:rPr lang="en-US" altLang="ko-KR" sz="1600" dirty="0"/>
              <a:t>, </a:t>
            </a:r>
            <a:r>
              <a:rPr lang="ko-KR" altLang="en-US" sz="1600" dirty="0"/>
              <a:t>그 수의 제곱 값 출력</a:t>
            </a:r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/>
              <a:t>for </a:t>
            </a:r>
            <a:r>
              <a:rPr lang="en-US" altLang="ko-KR" sz="1600" dirty="0" err="1"/>
              <a:t>i</a:t>
            </a:r>
            <a:r>
              <a:rPr lang="en-US" altLang="ko-KR" sz="1600" dirty="0"/>
              <a:t>  in range(1, 50, 1) :</a:t>
            </a:r>
          </a:p>
          <a:p>
            <a:r>
              <a:rPr lang="en-US" altLang="ko-KR" sz="1600" dirty="0"/>
              <a:t>    if</a:t>
            </a:r>
            <a:r>
              <a:rPr lang="ko-KR" altLang="en-US" sz="1600" dirty="0"/>
              <a:t> </a:t>
            </a:r>
            <a:r>
              <a:rPr lang="en-US" altLang="ko-KR" sz="1600" dirty="0"/>
              <a:t>i%7 == 0 :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) </a:t>
            </a:r>
          </a:p>
          <a:p>
            <a:r>
              <a:rPr lang="en-US" altLang="ko-KR" sz="1600" dirty="0"/>
              <a:t>       print(</a:t>
            </a:r>
            <a:r>
              <a:rPr lang="en-US" altLang="ko-KR" sz="1600" dirty="0" err="1"/>
              <a:t>i</a:t>
            </a:r>
            <a:r>
              <a:rPr lang="en-US" altLang="ko-KR" sz="1600" dirty="0"/>
              <a:t>**2)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6121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주어진 </a:t>
            </a:r>
            <a:r>
              <a:rPr lang="ko-KR" altLang="en-US" dirty="0" smtClean="0"/>
              <a:t>문자열 </a:t>
            </a:r>
            <a:r>
              <a:rPr lang="ko-KR" altLang="en-US" dirty="0" smtClean="0"/>
              <a:t>변수 </a:t>
            </a:r>
            <a:r>
              <a:rPr lang="en" altLang="ko-Kore-KR" dirty="0" smtClean="0"/>
              <a:t>str </a:t>
            </a:r>
            <a:r>
              <a:rPr lang="en" altLang="ko-Kore-KR" dirty="0"/>
              <a:t>= "helloWorld"</a:t>
            </a:r>
          </a:p>
          <a:p>
            <a:r>
              <a:rPr lang="ko-KR" altLang="en-US" dirty="0" smtClean="0"/>
              <a:t>에서 </a:t>
            </a:r>
            <a:r>
              <a:rPr lang="ko-KR" altLang="en-US" dirty="0" err="1"/>
              <a:t>짝수번</a:t>
            </a:r>
            <a:r>
              <a:rPr lang="ko-KR" altLang="en-US" dirty="0"/>
              <a:t> 째 문자들을 합하여 출력한다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for, in </a:t>
            </a:r>
            <a:r>
              <a:rPr lang="ko-KR" altLang="en-US" dirty="0"/>
              <a:t>사용한다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820501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6159</TotalTime>
  <Words>531</Words>
  <Application>Microsoft Office PowerPoint</Application>
  <PresentationFormat>화면 슬라이드 쇼(4:3)</PresentationFormat>
  <Paragraphs>133</Paragraphs>
  <Slides>15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맑은 고딕</vt:lpstr>
      <vt:lpstr>함초롬바탕</vt:lpstr>
      <vt:lpstr>Arial</vt:lpstr>
      <vt:lpstr>Century Gothic</vt:lpstr>
      <vt:lpstr>Wingdings 3</vt:lpstr>
      <vt:lpstr>이온</vt:lpstr>
      <vt:lpstr>for() 연습하기 5주차_02_01</vt:lpstr>
      <vt:lpstr>학습목표</vt:lpstr>
      <vt:lpstr>for(), while() 표현하기 1</vt:lpstr>
      <vt:lpstr>for(), while() 표현하기 2</vt:lpstr>
      <vt:lpstr>연습문제 1</vt:lpstr>
      <vt:lpstr>연습문제 1, 코드</vt:lpstr>
      <vt:lpstr>연습문제 2</vt:lpstr>
      <vt:lpstr>연습문제 2, 코드</vt:lpstr>
      <vt:lpstr>연습문제3</vt:lpstr>
      <vt:lpstr>연습문제 3, 코드</vt:lpstr>
      <vt:lpstr>연습문제 4</vt:lpstr>
      <vt:lpstr>연습문제 4, 코드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439</cp:revision>
  <dcterms:created xsi:type="dcterms:W3CDTF">2015-11-07T02:06:58Z</dcterms:created>
  <dcterms:modified xsi:type="dcterms:W3CDTF">2022-12-20T09:41:27Z</dcterms:modified>
</cp:coreProperties>
</file>