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580" r:id="rId2"/>
    <p:sldId id="581" r:id="rId3"/>
    <p:sldId id="582" r:id="rId4"/>
    <p:sldId id="601" r:id="rId5"/>
    <p:sldId id="583" r:id="rId6"/>
    <p:sldId id="584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8" r:id="rId17"/>
    <p:sldId id="599" r:id="rId18"/>
    <p:sldId id="60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202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4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3F0-4C7E-4598-9B98-E45CA58703F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61DC-900C-48C2-A0D9-92802A79C45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AD91-8256-4D02-B764-86F101B456B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C1FF-E8D5-4B84-8E6A-6DC92AC903B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8C68-A97E-4A26-B627-81C2BA6AE085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658F-DC4C-4469-BD1C-EB32CB76DA9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5812-748E-425B-AB8F-7BA12BCFE41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A73A-CC3A-440E-895C-638434E5340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2A6E-5AD2-47E2-96B0-5C025195FBD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7C71-32BF-48CC-88BF-43C96BD8301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58E-6D46-4896-86FE-B62A3DE54F2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8AA6-2D3E-4D97-8376-949D328C3C0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92A-BC30-4894-B1BC-0794BAA54A6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DDF4-710D-46C6-9EA3-DC1E0492689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1B3-8E48-4A29-83A4-2755A2ACEB7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8FD7-D652-4C9D-AEEB-E8B506A660A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C22-1BFE-4488-94CE-C02209FFFE8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8B775C-B245-4D5D-8259-FEF78659A4A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527" y="2689665"/>
            <a:ext cx="5132285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range </a:t>
            </a:r>
            <a:r>
              <a:rPr lang="ko-KR" altLang="en-US" sz="4400" b="1" dirty="0">
                <a:solidFill>
                  <a:schemeClr val="bg1"/>
                </a:solidFill>
              </a:rPr>
              <a:t>함수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in </a:t>
            </a:r>
            <a:r>
              <a:rPr lang="ko-KR" altLang="en-US" sz="4400" b="1" dirty="0">
                <a:solidFill>
                  <a:schemeClr val="bg1"/>
                </a:solidFill>
              </a:rPr>
              <a:t>함수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099" y="474460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8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5822" y="1853248"/>
            <a:ext cx="5556167" cy="38701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6412" y="1993609"/>
            <a:ext cx="59867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fruit = ["apple", "banana", "lemon", "tomato"]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in fruit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print("</a:t>
            </a:r>
            <a:r>
              <a:rPr lang="ko-KR" altLang="en-US" dirty="0">
                <a:ea typeface="맑은 고딕" panose="020B0503020000020004" pitchFamily="50" charset="-127"/>
              </a:rPr>
              <a:t>아이템 수 </a:t>
            </a:r>
            <a:r>
              <a:rPr lang="en-US" altLang="ko-KR" dirty="0">
                <a:ea typeface="맑은 고딕" panose="020B0503020000020004" pitchFamily="50" charset="-127"/>
              </a:rPr>
              <a:t>= ", count)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64" y="3761250"/>
            <a:ext cx="2158297" cy="18606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33" y="2142111"/>
            <a:ext cx="1499886" cy="4195762"/>
          </a:xfrm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76112" y="1673391"/>
            <a:ext cx="5867452" cy="35717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5780" y="1750979"/>
            <a:ext cx="52845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리스트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ea typeface="맑은 고딕" panose="020B0503020000020004" pitchFamily="50" charset="-127"/>
              </a:rPr>
              <a:t>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fruit = ["apple", "banana", "lemon", "tomato"]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in fruit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0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for f in </a:t>
            </a:r>
            <a:r>
              <a:rPr lang="en-US" altLang="ko-KR" dirty="0" err="1">
                <a:ea typeface="맑은 고딕" panose="020B0503020000020004" pitchFamily="50" charset="-127"/>
              </a:rPr>
              <a:t>fr</a:t>
            </a:r>
            <a:r>
              <a:rPr lang="en-US" altLang="ko-KR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 print(f)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   print("</a:t>
            </a:r>
            <a:r>
              <a:rPr lang="ko-KR" altLang="en-US" dirty="0">
                <a:ea typeface="맑은 고딕" panose="020B0503020000020004" pitchFamily="50" charset="-127"/>
              </a:rPr>
              <a:t>글자 수 </a:t>
            </a:r>
            <a:r>
              <a:rPr lang="en-US" altLang="ko-KR" dirty="0">
                <a:ea typeface="맑은 고딕" panose="020B0503020000020004" pitchFamily="50" charset="-127"/>
              </a:rPr>
              <a:t>= ", count)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사용하여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#1, </a:t>
            </a:r>
            <a:r>
              <a:rPr lang="ko-KR" altLang="en-US" dirty="0"/>
              <a:t>문자 </a:t>
            </a:r>
            <a:r>
              <a:rPr lang="en-US" altLang="ko-KR" dirty="0"/>
              <a:t>“*”</a:t>
            </a:r>
            <a:r>
              <a:rPr lang="ko-KR" altLang="en-US" dirty="0"/>
              <a:t>를 첫 줄에는 한 개</a:t>
            </a:r>
            <a:r>
              <a:rPr lang="en-US" altLang="ko-KR" dirty="0"/>
              <a:t>, </a:t>
            </a:r>
            <a:r>
              <a:rPr lang="ko-KR" altLang="en-US" dirty="0"/>
              <a:t>두번째 줄에는 두개</a:t>
            </a:r>
            <a:r>
              <a:rPr lang="en-US" altLang="ko-KR" dirty="0"/>
              <a:t>, </a:t>
            </a:r>
            <a:r>
              <a:rPr lang="ko-KR" altLang="en-US" dirty="0"/>
              <a:t>반복하여 열 번째 줄에는 열 개를 출력 하시오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#2, </a:t>
            </a:r>
            <a:r>
              <a:rPr lang="ko-KR" altLang="en-US" dirty="0"/>
              <a:t>문자 </a:t>
            </a:r>
            <a:r>
              <a:rPr lang="en-US" altLang="ko-KR" dirty="0"/>
              <a:t>“*”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첫 줄에 열 개</a:t>
            </a:r>
            <a:r>
              <a:rPr lang="en-US" altLang="ko-KR" dirty="0"/>
              <a:t>, </a:t>
            </a:r>
            <a:r>
              <a:rPr lang="ko-KR" altLang="en-US" dirty="0"/>
              <a:t>둘째 줄에 아홉 개</a:t>
            </a:r>
            <a:r>
              <a:rPr lang="en-US" altLang="ko-KR" dirty="0"/>
              <a:t>..</a:t>
            </a:r>
            <a:r>
              <a:rPr lang="ko-KR" altLang="en-US" dirty="0"/>
              <a:t>이어서 열 번째 줄에 한 개를 출력 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4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/>
              <a:t>코드</a:t>
            </a:r>
          </a:p>
        </p:txBody>
      </p:sp>
      <p:pic>
        <p:nvPicPr>
          <p:cNvPr id="10" name="내용 개체 틀 9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29" y="4040613"/>
            <a:ext cx="1507335" cy="2081194"/>
          </a:xfrm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6952" y="1690689"/>
            <a:ext cx="3591307" cy="23414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9004" y="1869345"/>
            <a:ext cx="350925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# “*” </a:t>
            </a:r>
            <a:r>
              <a:rPr lang="ko-KR" altLang="en-US" sz="1600" dirty="0">
                <a:ea typeface="맑은 고딕" panose="020B0503020000020004" pitchFamily="50" charset="-127"/>
              </a:rPr>
              <a:t>순차적으로 점점 많이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/>
              <a:t>i = 0</a:t>
            </a:r>
          </a:p>
          <a:p>
            <a:endParaRPr lang="nn-NO" altLang="ko-KR" sz="1600" dirty="0"/>
          </a:p>
          <a:p>
            <a:r>
              <a:rPr lang="nn-NO" altLang="ko-KR" sz="1600" dirty="0"/>
              <a:t>for i in range(1, 11) :</a:t>
            </a:r>
          </a:p>
          <a:p>
            <a:r>
              <a:rPr lang="nn-NO" altLang="ko-KR" sz="1600" dirty="0"/>
              <a:t>    print('*’ * i)    </a:t>
            </a:r>
            <a:endParaRPr lang="nn-NO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576561" y="1690689"/>
            <a:ext cx="3591307" cy="23414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58613" y="1869345"/>
            <a:ext cx="35092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# “*” </a:t>
            </a:r>
            <a:r>
              <a:rPr lang="ko-KR" altLang="en-US" sz="1600" dirty="0">
                <a:ea typeface="맑은 고딕" panose="020B0503020000020004" pitchFamily="50" charset="-127"/>
              </a:rPr>
              <a:t>순차적으로 점점 적게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>
                <a:ea typeface="맑은 고딕" panose="020B0503020000020004" pitchFamily="50" charset="-127"/>
              </a:rPr>
              <a:t>i = 0</a:t>
            </a:r>
          </a:p>
          <a:p>
            <a:endParaRPr lang="nn-NO" altLang="ko-KR" sz="1600" dirty="0">
              <a:ea typeface="맑은 고딕" panose="020B0503020000020004" pitchFamily="50" charset="-127"/>
            </a:endParaRPr>
          </a:p>
          <a:p>
            <a:r>
              <a:rPr lang="nn-NO" altLang="ko-KR" sz="1600" dirty="0">
                <a:ea typeface="맑은 고딕" panose="020B0503020000020004" pitchFamily="50" charset="-127"/>
              </a:rPr>
              <a:t>for i in range(10, 0, -1) :</a:t>
            </a:r>
          </a:p>
          <a:p>
            <a:r>
              <a:rPr lang="nn-NO" altLang="ko-KR" sz="1600" dirty="0">
                <a:ea typeface="맑은 고딕" panose="020B0503020000020004" pitchFamily="50" charset="-127"/>
              </a:rPr>
              <a:t>    print('*‘ * i)</a:t>
            </a:r>
          </a:p>
          <a:p>
            <a:r>
              <a:rPr lang="nn-NO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22" y="4032173"/>
            <a:ext cx="1547357" cy="20811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3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“ “, “*” </a:t>
            </a:r>
            <a:r>
              <a:rPr lang="ko-KR" altLang="en-US" dirty="0"/>
              <a:t>로 다음과 같이 좌우 대칭의 삼각형 모양을 출력해본다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2F7DA-CEC0-419F-9F6B-9DDB4F25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88" y="2956752"/>
            <a:ext cx="3418795" cy="3053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68209" y="2053788"/>
            <a:ext cx="4244019" cy="166211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50261" y="2232444"/>
            <a:ext cx="39650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nn-NO" altLang="ko-KR" dirty="0"/>
              <a:t>i=0</a:t>
            </a:r>
          </a:p>
          <a:p>
            <a:endParaRPr lang="nn-NO" altLang="ko-KR" dirty="0"/>
          </a:p>
          <a:p>
            <a:r>
              <a:rPr lang="nn-NO" altLang="ko-KR" dirty="0"/>
              <a:t>for i in range(1, 11):</a:t>
            </a:r>
          </a:p>
          <a:p>
            <a:r>
              <a:rPr lang="nn-NO" altLang="ko-KR" dirty="0"/>
              <a:t>    print(' '*(10-i),'*'*(i*2),' '*(10-i))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range, in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range([start], stop[, step])</a:t>
            </a:r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 숫자에서 시작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stop</a:t>
            </a:r>
            <a:r>
              <a:rPr lang="ko-KR" altLang="en-US" dirty="0"/>
              <a:t> 숫자 이전까지 진행</a:t>
            </a:r>
            <a:endParaRPr lang="en-US" altLang="ko-KR" dirty="0"/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숫자만큼 변화</a:t>
            </a:r>
            <a:r>
              <a:rPr lang="en-US" altLang="ko-KR" dirty="0"/>
              <a:t>(default: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6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range</a:t>
            </a:r>
            <a:r>
              <a:rPr lang="ko-KR" altLang="en-US" dirty="0"/>
              <a:t> 함수에 대해 설명하시오</a:t>
            </a:r>
            <a:endParaRPr lang="en-US" altLang="ko-KR" dirty="0"/>
          </a:p>
          <a:p>
            <a:r>
              <a:rPr lang="en-US" altLang="ko-KR" dirty="0"/>
              <a:t>in operator</a:t>
            </a:r>
            <a:r>
              <a:rPr lang="ko-KR" altLang="en-US" dirty="0"/>
              <a:t>는 </a:t>
            </a:r>
            <a:r>
              <a:rPr lang="en-US" altLang="ko-KR" dirty="0"/>
              <a:t>while, for </a:t>
            </a:r>
            <a:r>
              <a:rPr lang="ko-KR" altLang="en-US" dirty="0"/>
              <a:t>어디에서 자주 사용되는가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r>
              <a:rPr lang="ko-KR" altLang="en-US" dirty="0"/>
              <a:t> 함수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en-US" altLang="ko-KR" dirty="0" smtClean="0"/>
              <a:t>range</a:t>
            </a:r>
            <a:r>
              <a:rPr lang="en-US" altLang="ko-KR" dirty="0"/>
              <a:t>, in </a:t>
            </a:r>
            <a:r>
              <a:rPr lang="ko-KR" altLang="en-US" dirty="0"/>
              <a:t>다양하게 활용하기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5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662030"/>
            <a:ext cx="7886700" cy="4351338"/>
          </a:xfrm>
        </p:spPr>
        <p:txBody>
          <a:bodyPr/>
          <a:lstStyle/>
          <a:p>
            <a:r>
              <a:rPr lang="ko-KR" altLang="en-US" dirty="0"/>
              <a:t>내장 함수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range()</a:t>
            </a:r>
          </a:p>
          <a:p>
            <a:pPr lvl="1"/>
            <a:r>
              <a:rPr lang="ko-KR" altLang="en-US" dirty="0"/>
              <a:t>숫자들을 나열하여 반복을 수행하기에 적합</a:t>
            </a:r>
            <a:endParaRPr lang="en-US" altLang="ko-KR" dirty="0"/>
          </a:p>
          <a:p>
            <a:pPr lvl="1"/>
            <a:r>
              <a:rPr lang="ko-KR" altLang="en-US" dirty="0"/>
              <a:t>산술 계산을 수행하는 반복의 기반을 생성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73" y="3188389"/>
            <a:ext cx="5874551" cy="17152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</a:t>
            </a:r>
            <a:r>
              <a:rPr lang="ko-KR" altLang="ko-KR" dirty="0"/>
              <a:t> </a:t>
            </a:r>
            <a:r>
              <a:rPr lang="en-US" altLang="ko-KR" dirty="0"/>
              <a:t>(range(10))</a:t>
            </a:r>
            <a:endParaRPr lang="ko-KR" altLang="ko-KR" dirty="0"/>
          </a:p>
          <a:p>
            <a:pPr fontAlgn="t"/>
            <a:r>
              <a:rPr lang="en-US" altLang="ko-KR" dirty="0"/>
              <a:t>[0,</a:t>
            </a:r>
            <a:r>
              <a:rPr lang="ko-KR" altLang="ko-KR" dirty="0"/>
              <a:t> </a:t>
            </a:r>
            <a:r>
              <a:rPr lang="en-US" altLang="ko-KR" dirty="0"/>
              <a:t>1,</a:t>
            </a:r>
            <a:r>
              <a:rPr lang="ko-KR" altLang="ko-KR" dirty="0"/>
              <a:t> </a:t>
            </a:r>
            <a:r>
              <a:rPr lang="en-US" altLang="ko-KR" dirty="0"/>
              <a:t>2,</a:t>
            </a:r>
            <a:r>
              <a:rPr lang="ko-KR" altLang="ko-KR" dirty="0"/>
              <a:t> </a:t>
            </a:r>
            <a:r>
              <a:rPr lang="en-US" altLang="ko-KR" dirty="0"/>
              <a:t>3,</a:t>
            </a:r>
            <a:r>
              <a:rPr lang="ko-KR" altLang="ko-KR" dirty="0"/>
              <a:t> </a:t>
            </a:r>
            <a:r>
              <a:rPr lang="en-US" altLang="ko-KR" dirty="0"/>
              <a:t>4,</a:t>
            </a:r>
            <a:r>
              <a:rPr lang="ko-KR" altLang="ko-KR" dirty="0"/>
              <a:t> </a:t>
            </a:r>
            <a:r>
              <a:rPr lang="en-US" altLang="ko-KR" dirty="0"/>
              <a:t>5,</a:t>
            </a:r>
            <a:r>
              <a:rPr lang="ko-KR" altLang="ko-KR" dirty="0"/>
              <a:t> </a:t>
            </a:r>
            <a:r>
              <a:rPr lang="en-US" altLang="ko-KR" dirty="0"/>
              <a:t>6,</a:t>
            </a:r>
            <a:r>
              <a:rPr lang="ko-KR" altLang="ko-KR" dirty="0"/>
              <a:t> </a:t>
            </a:r>
            <a:r>
              <a:rPr lang="en-US" altLang="ko-KR" dirty="0"/>
              <a:t>7,</a:t>
            </a:r>
            <a:r>
              <a:rPr lang="ko-KR" altLang="ko-KR" dirty="0"/>
              <a:t> </a:t>
            </a:r>
            <a:r>
              <a:rPr lang="en-US" altLang="ko-KR" dirty="0"/>
              <a:t>8,</a:t>
            </a:r>
            <a:r>
              <a:rPr lang="ko-KR" altLang="ko-KR" dirty="0"/>
              <a:t> </a:t>
            </a:r>
            <a:r>
              <a:rPr lang="en-US" altLang="ko-KR" dirty="0"/>
              <a:t>9</a:t>
            </a:r>
            <a:r>
              <a:rPr lang="en-US" altLang="ko-KR" dirty="0" smtClean="0"/>
              <a:t>]</a:t>
            </a:r>
          </a:p>
          <a:p>
            <a:pPr fontAlgn="t"/>
            <a:endParaRPr lang="en-US" altLang="ko-KR" dirty="0"/>
          </a:p>
          <a:p>
            <a:pPr fontAlgn="t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419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4"/>
            <a:ext cx="7080353" cy="411676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</a:t>
            </a:r>
            <a:r>
              <a:rPr lang="ko-KR" altLang="ko-KR" dirty="0"/>
              <a:t> </a:t>
            </a:r>
            <a:r>
              <a:rPr lang="en-US" altLang="ko-KR" dirty="0"/>
              <a:t>(range(4</a:t>
            </a:r>
            <a:r>
              <a:rPr lang="en-US" altLang="ko-KR" dirty="0" smtClean="0"/>
              <a:t>, 20</a:t>
            </a:r>
            <a:r>
              <a:rPr lang="en-US" altLang="ko-KR" dirty="0"/>
              <a:t>))</a:t>
            </a:r>
            <a:endParaRPr lang="ko-KR" altLang="ko-KR" dirty="0"/>
          </a:p>
          <a:p>
            <a:pPr fontAlgn="t"/>
            <a:r>
              <a:rPr lang="en-US" altLang="ko-KR" dirty="0"/>
              <a:t>[4,</a:t>
            </a:r>
            <a:r>
              <a:rPr lang="ko-KR" altLang="ko-KR" dirty="0"/>
              <a:t> </a:t>
            </a:r>
            <a:r>
              <a:rPr lang="en-US" altLang="ko-KR" dirty="0"/>
              <a:t>5,</a:t>
            </a:r>
            <a:r>
              <a:rPr lang="ko-KR" altLang="ko-KR" dirty="0"/>
              <a:t> </a:t>
            </a:r>
            <a:r>
              <a:rPr lang="en-US" altLang="ko-KR" dirty="0"/>
              <a:t>6,</a:t>
            </a:r>
            <a:r>
              <a:rPr lang="ko-KR" altLang="ko-KR" dirty="0"/>
              <a:t> </a:t>
            </a:r>
            <a:r>
              <a:rPr lang="en-US" altLang="ko-KR" dirty="0"/>
              <a:t>7,</a:t>
            </a:r>
            <a:r>
              <a:rPr lang="ko-KR" altLang="ko-KR" dirty="0"/>
              <a:t> </a:t>
            </a:r>
            <a:r>
              <a:rPr lang="en-US" altLang="ko-KR" dirty="0"/>
              <a:t>8,</a:t>
            </a:r>
            <a:r>
              <a:rPr lang="ko-KR" altLang="ko-KR" dirty="0"/>
              <a:t> </a:t>
            </a:r>
            <a:r>
              <a:rPr lang="en-US" altLang="ko-KR" dirty="0"/>
              <a:t>9,</a:t>
            </a:r>
            <a:r>
              <a:rPr lang="ko-KR" altLang="ko-KR" dirty="0"/>
              <a:t> </a:t>
            </a:r>
            <a:r>
              <a:rPr lang="en-US" altLang="ko-KR" dirty="0"/>
              <a:t>10,</a:t>
            </a:r>
            <a:r>
              <a:rPr lang="ko-KR" altLang="ko-KR" dirty="0"/>
              <a:t> </a:t>
            </a:r>
            <a:r>
              <a:rPr lang="en-US" altLang="ko-KR" dirty="0"/>
              <a:t>11,</a:t>
            </a:r>
            <a:r>
              <a:rPr lang="ko-KR" altLang="ko-KR" dirty="0"/>
              <a:t> </a:t>
            </a:r>
            <a:r>
              <a:rPr lang="en-US" altLang="ko-KR" dirty="0"/>
              <a:t>12,</a:t>
            </a:r>
            <a:r>
              <a:rPr lang="ko-KR" altLang="ko-KR" dirty="0"/>
              <a:t> </a:t>
            </a:r>
            <a:r>
              <a:rPr lang="en-US" altLang="ko-KR" dirty="0"/>
              <a:t>13,</a:t>
            </a:r>
            <a:r>
              <a:rPr lang="ko-KR" altLang="ko-KR" dirty="0"/>
              <a:t> </a:t>
            </a:r>
            <a:r>
              <a:rPr lang="en-US" altLang="ko-KR" dirty="0"/>
              <a:t>14,</a:t>
            </a:r>
            <a:r>
              <a:rPr lang="ko-KR" altLang="ko-KR" dirty="0"/>
              <a:t> </a:t>
            </a:r>
            <a:r>
              <a:rPr lang="en-US" altLang="ko-KR" dirty="0"/>
              <a:t>15,</a:t>
            </a:r>
            <a:r>
              <a:rPr lang="ko-KR" altLang="ko-KR" dirty="0"/>
              <a:t> </a:t>
            </a:r>
            <a:r>
              <a:rPr lang="en-US" altLang="ko-KR" dirty="0"/>
              <a:t>16,</a:t>
            </a:r>
            <a:r>
              <a:rPr lang="ko-KR" altLang="ko-KR" dirty="0"/>
              <a:t> </a:t>
            </a:r>
            <a:r>
              <a:rPr lang="en-US" altLang="ko-KR" dirty="0"/>
              <a:t>17,</a:t>
            </a:r>
            <a:r>
              <a:rPr lang="ko-KR" altLang="ko-KR" dirty="0"/>
              <a:t> </a:t>
            </a:r>
            <a:r>
              <a:rPr lang="en-US" altLang="ko-KR" dirty="0"/>
              <a:t>18,</a:t>
            </a:r>
            <a:r>
              <a:rPr lang="ko-KR" altLang="ko-KR" dirty="0"/>
              <a:t> </a:t>
            </a:r>
            <a:r>
              <a:rPr lang="en-US" altLang="ko-KR" dirty="0"/>
              <a:t>19</a:t>
            </a:r>
            <a:r>
              <a:rPr lang="en-US" altLang="ko-KR" dirty="0" smtClean="0"/>
              <a:t>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</a:t>
            </a:r>
            <a:r>
              <a:rPr lang="ko-KR" altLang="ko-KR" dirty="0"/>
              <a:t> </a:t>
            </a:r>
            <a:r>
              <a:rPr lang="en-US" altLang="ko-KR" dirty="0"/>
              <a:t>list(range(1</a:t>
            </a:r>
            <a:r>
              <a:rPr lang="en-US" altLang="ko-KR" dirty="0" smtClean="0"/>
              <a:t>, 20, 3</a:t>
            </a:r>
            <a:r>
              <a:rPr lang="en-US" altLang="ko-KR" dirty="0"/>
              <a:t>))</a:t>
            </a:r>
            <a:endParaRPr lang="ko-KR" altLang="ko-KR" dirty="0"/>
          </a:p>
          <a:p>
            <a:pPr fontAlgn="t"/>
            <a:r>
              <a:rPr lang="en-US" altLang="ko-KR" dirty="0"/>
              <a:t>[1, 4, 7, 10, 13, 16, 19</a:t>
            </a:r>
            <a:r>
              <a:rPr lang="en-US" altLang="ko-KR" dirty="0" smtClean="0"/>
              <a:t>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 list(range(100, 20, -5)</a:t>
            </a:r>
            <a:endParaRPr lang="ko-KR" altLang="ko-KR" dirty="0"/>
          </a:p>
          <a:p>
            <a:pPr fontAlgn="t"/>
            <a:r>
              <a:rPr lang="en-US" altLang="ko-KR" dirty="0"/>
              <a:t>[100, 95, 90, 85, 80, 75, 70, 65, 60, 55, 50, 45, 40, 35, 30, 25</a:t>
            </a:r>
            <a:r>
              <a:rPr lang="en-US" altLang="ko-KR" dirty="0" smtClean="0"/>
              <a:t>]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/>
              <a:t>&gt;&gt;&gt; list(range(1</a:t>
            </a:r>
            <a:r>
              <a:rPr lang="en-US" altLang="ko-KR" dirty="0" smtClean="0"/>
              <a:t>, 15, 2</a:t>
            </a:r>
            <a:r>
              <a:rPr lang="en-US" altLang="ko-KR" dirty="0"/>
              <a:t>)</a:t>
            </a:r>
            <a:endParaRPr lang="ko-KR" altLang="ko-KR" dirty="0"/>
          </a:p>
          <a:p>
            <a:pPr fontAlgn="t"/>
            <a:r>
              <a:rPr lang="en-US" altLang="ko-KR" dirty="0"/>
              <a:t>[1, 3, 5, 7, 9, 11, 13</a:t>
            </a:r>
            <a:r>
              <a:rPr lang="en-US" altLang="ko-KR" dirty="0" smtClean="0"/>
              <a:t>]</a:t>
            </a:r>
          </a:p>
          <a:p>
            <a:pPr fontAlgn="t"/>
            <a:endParaRPr lang="en-US" altLang="ko-KR" dirty="0"/>
          </a:p>
          <a:p>
            <a:pPr fontAlgn="t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0821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내장함수 </a:t>
            </a:r>
            <a:r>
              <a:rPr lang="en-US" altLang="ko-KR"/>
              <a:t> in</a:t>
            </a:r>
          </a:p>
          <a:p>
            <a:pPr lvl="1"/>
            <a:r>
              <a:rPr lang="en-US" altLang="ko-KR"/>
              <a:t>range() </a:t>
            </a:r>
            <a:r>
              <a:rPr lang="ko-KR" altLang="en-US"/>
              <a:t>와 같이 사용</a:t>
            </a:r>
            <a:endParaRPr lang="en-US" altLang="ko-KR"/>
          </a:p>
          <a:p>
            <a:pPr lvl="1"/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5" y="1719317"/>
            <a:ext cx="2926660" cy="4563953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8572BDE8-399D-DE40-B643-FEB68CAD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41" y="2959537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35A9C1-05A8-0143-8783-5ACC7D2EAC68}"/>
              </a:ext>
            </a:extLst>
          </p:cNvPr>
          <p:cNvSpPr/>
          <p:nvPr/>
        </p:nvSpPr>
        <p:spPr>
          <a:xfrm>
            <a:off x="1101838" y="3170296"/>
            <a:ext cx="3131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</a:t>
            </a:r>
            <a:r>
              <a:rPr lang="en-US" altLang="ko-KR" dirty="0" smtClean="0">
                <a:ea typeface="맑은 고딕" panose="020B0503020000020004" pitchFamily="50" charset="-127"/>
              </a:rPr>
              <a:t>, 0, -</a:t>
            </a:r>
            <a:r>
              <a:rPr lang="en-US" altLang="ko-KR" dirty="0">
                <a:ea typeface="맑은 고딕" panose="020B0503020000020004" pitchFamily="50" charset="-127"/>
              </a:rPr>
              <a:t>2):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7D7EBEC-D57C-1C46-8307-26C3A538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70" y="1994895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B71CB-4882-4F41-B857-1F7A619EDCEA}"/>
              </a:ext>
            </a:extLst>
          </p:cNvPr>
          <p:cNvSpPr/>
          <p:nvPr/>
        </p:nvSpPr>
        <p:spPr>
          <a:xfrm>
            <a:off x="1184886" y="2213288"/>
            <a:ext cx="342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name="</a:t>
            </a:r>
            <a:r>
              <a:rPr lang="ko-KR" altLang="en-US" dirty="0">
                <a:ea typeface="맑은 고딕" panose="020B0503020000020004" pitchFamily="50" charset="-127"/>
              </a:rPr>
              <a:t>김경미</a:t>
            </a:r>
            <a:r>
              <a:rPr lang="en-US" altLang="ko-KR" dirty="0">
                <a:ea typeface="맑은 고딕" panose="020B0503020000020004" pitchFamily="50" charset="-127"/>
              </a:rPr>
              <a:t>”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n in name: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print(n*5)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31EC6AE-61A4-654B-B16F-F7EC0465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21" y="2981043"/>
            <a:ext cx="1466448" cy="1222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D50F72-3BBF-A14F-A7D4-A1266B7F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4" y="2638050"/>
            <a:ext cx="977255" cy="1704998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209807" y="2114924"/>
            <a:ext cx="3420467" cy="19757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1808" y="2385282"/>
            <a:ext cx="3029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</a:t>
            </a:r>
            <a:r>
              <a:rPr lang="en-US" altLang="ko-KR" dirty="0" smtClean="0">
                <a:ea typeface="맑은 고딕" panose="020B0503020000020004" pitchFamily="50" charset="-127"/>
              </a:rPr>
              <a:t>, 0, -</a:t>
            </a:r>
            <a:r>
              <a:rPr lang="en-US" altLang="ko-KR" dirty="0">
                <a:ea typeface="맑은 고딕" panose="020B0503020000020004" pitchFamily="50" charset="-127"/>
              </a:rPr>
              <a:t>2):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9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3AC20A5-85C8-054D-95B8-6DD343B38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52" y="2353700"/>
            <a:ext cx="1754597" cy="2972494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81310" y="1936304"/>
            <a:ext cx="3605673" cy="24231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4610" y="2265849"/>
            <a:ext cx="3420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range(1,10,1):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     print("2*",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,"=",2*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5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74" y="1977466"/>
            <a:ext cx="1838582" cy="2572109"/>
          </a:xfr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81309" y="1853248"/>
            <a:ext cx="3622337" cy="382823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7036" y="1901958"/>
            <a:ext cx="3420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</a:t>
            </a:r>
            <a:r>
              <a:rPr lang="ko-KR" altLang="en-US" dirty="0">
                <a:ea typeface="맑은 고딕" panose="020B0503020000020004" pitchFamily="50" charset="-127"/>
              </a:rPr>
              <a:t>문자열 처리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name = “HORSTMANN”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char in name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print(char)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count = count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print(“</a:t>
            </a:r>
            <a:r>
              <a:rPr lang="ko-KR" altLang="en-US" dirty="0">
                <a:ea typeface="맑은 고딕" panose="020B0503020000020004" pitchFamily="50" charset="-127"/>
              </a:rPr>
              <a:t>글자수 </a:t>
            </a:r>
            <a:r>
              <a:rPr lang="en-US" altLang="ko-KR" dirty="0">
                <a:ea typeface="맑은 고딕" panose="020B0503020000020004" pitchFamily="50" charset="-127"/>
              </a:rPr>
              <a:t>= “, count)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15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6171</TotalTime>
  <Words>640</Words>
  <Application>Microsoft Office PowerPoint</Application>
  <PresentationFormat>화면 슬라이드 쇼(4:3)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Wingdings 3</vt:lpstr>
      <vt:lpstr>이온</vt:lpstr>
      <vt:lpstr>range 함수, in 함수 5주차_02_02</vt:lpstr>
      <vt:lpstr>학습목표</vt:lpstr>
      <vt:lpstr>range() 함수 1</vt:lpstr>
      <vt:lpstr>range() 함수 2</vt:lpstr>
      <vt:lpstr>in 함수</vt:lpstr>
      <vt:lpstr>in 함수</vt:lpstr>
      <vt:lpstr>for문 활용 1</vt:lpstr>
      <vt:lpstr>for문 활용 2</vt:lpstr>
      <vt:lpstr>for문 활용 3</vt:lpstr>
      <vt:lpstr>for문 활용 4</vt:lpstr>
      <vt:lpstr>for문 활용 5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440</cp:revision>
  <dcterms:created xsi:type="dcterms:W3CDTF">2015-11-07T02:06:58Z</dcterms:created>
  <dcterms:modified xsi:type="dcterms:W3CDTF">2023-01-24T11:28:51Z</dcterms:modified>
</cp:coreProperties>
</file>