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619" r:id="rId2"/>
    <p:sldId id="620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34" r:id="rId12"/>
    <p:sldId id="629" r:id="rId13"/>
    <p:sldId id="630" r:id="rId14"/>
    <p:sldId id="631" r:id="rId15"/>
    <p:sldId id="632" r:id="rId16"/>
    <p:sldId id="63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93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3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75D-38C2-4D96-9A32-5026E7B4B590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ABED-F5C3-4D94-A93D-7847871B0388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F7-F8BF-436A-916D-A23C98EAC0DA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BF10-1AC6-4597-93B3-2CA5409B2C83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96AE-E51D-4B3C-912E-EB8312D88864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8353-894C-4A96-B04C-D31DF716CE0E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6486-1DA1-4777-BC79-6C62EF0105D4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2D4-1C8F-4D77-B4F6-95F9F11B6BB6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30E-3BB7-476A-829B-8AA8D769FBE9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2557-EC35-449B-96E2-51C35BEA6376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7965-0A8A-483E-95E9-DC7499BE295F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16B5-4C0C-4852-8EFD-3228DF565D12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48AF-0954-4DEC-B0A6-545D05481FCE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0C1C-B9DB-473E-AF85-C26B82B4296F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1836-6C0B-425C-B480-3D3B9C04F124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1AC-393C-4CB6-BD72-2C045D074510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D101-2E38-4404-870E-97307B4E24FD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0873C1-2E3A-4DA0-B4A4-463AD2C3875A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367" y="2689665"/>
            <a:ext cx="520744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break</a:t>
            </a:r>
            <a:r>
              <a:rPr lang="ko-KR" altLang="en-US" sz="4400" b="1" dirty="0">
                <a:solidFill>
                  <a:schemeClr val="bg1"/>
                </a:solidFill>
              </a:rPr>
              <a:t> 이해와 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3763" y="498023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6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Number </a:t>
            </a:r>
            <a:r>
              <a:rPr lang="ko-KR" altLang="en-US" dirty="0"/>
              <a:t>확인 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3" y="3312319"/>
            <a:ext cx="3098800" cy="1676400"/>
          </a:xfr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50" y="1660170"/>
            <a:ext cx="5696846" cy="426729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30202" y="1835907"/>
            <a:ext cx="4744852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prime number </a:t>
            </a:r>
            <a:r>
              <a:rPr lang="ko-KR" altLang="en-US" sz="1600" dirty="0">
                <a:ea typeface="맑은 고딕" panose="020B0503020000020004" pitchFamily="50" charset="-127"/>
              </a:rPr>
              <a:t>여부 확인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/>
              <a:t>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(input("input a positive integer : "))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prime_yes</a:t>
            </a:r>
            <a:r>
              <a:rPr lang="en-US" altLang="ko-KR" sz="1600" dirty="0"/>
              <a:t> = True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range(2,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 :</a:t>
            </a:r>
          </a:p>
          <a:p>
            <a:r>
              <a:rPr lang="en-US" altLang="ko-KR" sz="1600" dirty="0"/>
              <a:t>  if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%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0:</a:t>
            </a:r>
          </a:p>
          <a:p>
            <a:r>
              <a:rPr lang="en-US" altLang="ko-KR" sz="1600" dirty="0"/>
              <a:t>       </a:t>
            </a:r>
            <a:r>
              <a:rPr lang="en-US" altLang="ko-KR" sz="1600" dirty="0" err="1"/>
              <a:t>prime_yes</a:t>
            </a:r>
            <a:r>
              <a:rPr lang="en-US" altLang="ko-KR" sz="1600" dirty="0"/>
              <a:t> = False</a:t>
            </a:r>
          </a:p>
          <a:p>
            <a:r>
              <a:rPr lang="en-US" altLang="ko-KR" sz="1600" dirty="0"/>
              <a:t>       break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</a:t>
            </a:r>
            <a:r>
              <a:rPr lang="en-US" altLang="ko-KR" sz="1600" dirty="0" err="1"/>
              <a:t>prime_yes</a:t>
            </a:r>
            <a:r>
              <a:rPr lang="en-US" altLang="ko-KR" sz="1600" dirty="0"/>
              <a:t> == True :</a:t>
            </a:r>
          </a:p>
          <a:p>
            <a:r>
              <a:rPr lang="en-US" altLang="ko-KR" sz="1600" dirty="0"/>
              <a:t>  print(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, "is a prime number")</a:t>
            </a:r>
          </a:p>
          <a:p>
            <a:r>
              <a:rPr lang="en-US" altLang="ko-KR" sz="1600" dirty="0"/>
              <a:t>else :</a:t>
            </a:r>
          </a:p>
          <a:p>
            <a:r>
              <a:rPr lang="en-US" altLang="ko-KR" sz="1600" dirty="0"/>
              <a:t>  print(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, "is not a prime number")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5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Number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for~else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3" y="3312319"/>
            <a:ext cx="3098800" cy="1676400"/>
          </a:xfr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50" y="2234102"/>
            <a:ext cx="5696846" cy="426729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97418" y="2380656"/>
            <a:ext cx="4744852" cy="2800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prime number </a:t>
            </a:r>
            <a:r>
              <a:rPr lang="ko-KR" altLang="en-US" sz="1600" dirty="0">
                <a:ea typeface="맑은 고딕" panose="020B0503020000020004" pitchFamily="50" charset="-127"/>
              </a:rPr>
              <a:t>여부 확인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/>
              <a:t>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(input("input a positive integer : "))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range(2,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 :</a:t>
            </a:r>
          </a:p>
          <a:p>
            <a:r>
              <a:rPr lang="en-US" altLang="ko-KR" sz="1600" dirty="0"/>
              <a:t>  if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%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0:</a:t>
            </a:r>
          </a:p>
          <a:p>
            <a:r>
              <a:rPr lang="en-US" altLang="ko-KR" sz="1600" dirty="0" smtClean="0"/>
              <a:t>       print(</a:t>
            </a:r>
            <a:r>
              <a:rPr lang="en-US" altLang="ko-KR" sz="1600" dirty="0" err="1" smtClean="0"/>
              <a:t>num</a:t>
            </a:r>
            <a:r>
              <a:rPr lang="en-US" altLang="ko-KR" sz="1600" dirty="0"/>
              <a:t>, "is not a prime number")</a:t>
            </a:r>
          </a:p>
          <a:p>
            <a:r>
              <a:rPr lang="en-US" altLang="ko-KR" sz="1600" dirty="0" smtClean="0"/>
              <a:t>       break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else:</a:t>
            </a:r>
            <a:endParaRPr lang="en-US" altLang="ko-KR" sz="1600" dirty="0"/>
          </a:p>
          <a:p>
            <a:r>
              <a:rPr lang="en-US" altLang="ko-KR" sz="1600" dirty="0"/>
              <a:t>       print(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, "is a prime number")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8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코드에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없는 경우 출력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 쓰시오</a:t>
            </a:r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573194" y="2954438"/>
            <a:ext cx="4907993" cy="275302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845085" y="3139660"/>
            <a:ext cx="4515522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sum=0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</a:t>
            </a:r>
            <a:r>
              <a:rPr lang="en-US" altLang="ko-KR" sz="1600" dirty="0" smtClean="0"/>
              <a:t>range(1, 10)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if </a:t>
            </a:r>
            <a:r>
              <a:rPr lang="en-US" altLang="ko-KR" sz="1600" dirty="0" err="1"/>
              <a:t>i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% </a:t>
            </a:r>
            <a:r>
              <a:rPr lang="en-US" altLang="ko-KR" sz="1600" dirty="0" smtClean="0"/>
              <a:t>3 </a:t>
            </a:r>
            <a:r>
              <a:rPr lang="en-US" altLang="ko-KR" sz="1600" dirty="0"/>
              <a:t>== 0:</a:t>
            </a:r>
          </a:p>
          <a:p>
            <a:r>
              <a:rPr lang="en-US" altLang="ko-KR" sz="1600" dirty="0"/>
              <a:t>       </a:t>
            </a:r>
            <a:r>
              <a:rPr lang="en-US" altLang="ko-KR" sz="1600" dirty="0" smtClean="0"/>
              <a:t>sum = sum + </a:t>
            </a:r>
            <a:r>
              <a:rPr lang="en-US" altLang="ko-KR" sz="1600" dirty="0" err="1" smtClean="0"/>
              <a:t>i</a:t>
            </a:r>
            <a:endParaRPr lang="en-US" altLang="ko-KR" sz="1600" dirty="0" smtClean="0"/>
          </a:p>
          <a:p>
            <a:r>
              <a:rPr lang="en-US" altLang="ko-KR" sz="1600" dirty="0" smtClean="0"/>
              <a:t>       </a:t>
            </a:r>
            <a:r>
              <a:rPr lang="en-US" altLang="ko-KR" sz="1600" dirty="0">
                <a:solidFill>
                  <a:srgbClr val="FF0000"/>
                </a:solidFill>
              </a:rPr>
              <a:t>break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print(“sum = “, sum)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있을 때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의 배수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만나면 더하고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종료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break </a:t>
            </a:r>
            <a:r>
              <a:rPr lang="ko-KR" altLang="en-US" dirty="0" smtClean="0"/>
              <a:t>없을 때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의 배수 </a:t>
            </a:r>
            <a:r>
              <a:rPr lang="en-US" altLang="ko-KR" dirty="0" smtClean="0"/>
              <a:t>3 + 6 + 9 =18 </a:t>
            </a:r>
            <a:r>
              <a:rPr lang="ko-KR" altLang="en-US" dirty="0" smtClean="0"/>
              <a:t>더해져서 출력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35" y="2584659"/>
            <a:ext cx="1929107" cy="672945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35" y="4261316"/>
            <a:ext cx="2026088" cy="68247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3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break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ko-KR" altLang="en-US" dirty="0"/>
              <a:t>반복문에서 벗어나도록 중단시킴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1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문에서 </a:t>
            </a:r>
            <a:r>
              <a:rPr lang="en-US" altLang="ko-KR" dirty="0"/>
              <a:t>break</a:t>
            </a:r>
            <a:r>
              <a:rPr lang="ko-KR" altLang="en-US" dirty="0"/>
              <a:t>를 만나면 어떤 일이 발생하는지 설명하시오</a:t>
            </a:r>
            <a:endParaRPr lang="en-US" altLang="ko-KR" dirty="0"/>
          </a:p>
          <a:p>
            <a:r>
              <a:rPr lang="ko-KR" altLang="en-US" dirty="0"/>
              <a:t>소수를 확인하는 구문에서 </a:t>
            </a:r>
            <a:r>
              <a:rPr lang="en-US" altLang="ko-KR" dirty="0"/>
              <a:t>break</a:t>
            </a:r>
            <a:r>
              <a:rPr lang="ko-KR" altLang="en-US" dirty="0"/>
              <a:t>를 사용하는데 사용하지 않을 때와 어떤 차이가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8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_03_02</a:t>
            </a:r>
            <a:r>
              <a:rPr lang="ko-KR" altLang="en-US" dirty="0"/>
              <a:t> </a:t>
            </a:r>
            <a:r>
              <a:rPr lang="en-US" altLang="ko-KR" dirty="0"/>
              <a:t>break</a:t>
            </a:r>
            <a:r>
              <a:rPr lang="ko-KR" altLang="en-US" dirty="0"/>
              <a:t> 이해와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5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이해하기</a:t>
            </a:r>
            <a:endParaRPr lang="en-US" altLang="ko-KR" dirty="0"/>
          </a:p>
          <a:p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en-US" altLang="ko-KR" dirty="0"/>
              <a:t>break </a:t>
            </a:r>
            <a:r>
              <a:rPr lang="ko-KR" altLang="en-US" dirty="0"/>
              <a:t>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0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</a:t>
            </a: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828436" y="1880728"/>
            <a:ext cx="6711654" cy="4195481"/>
          </a:xfrm>
        </p:spPr>
        <p:txBody>
          <a:bodyPr/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벗어나도록 중단시킴</a:t>
            </a:r>
            <a:endParaRPr lang="en-US" altLang="ko-KR" dirty="0"/>
          </a:p>
          <a:p>
            <a:pPr lvl="1"/>
            <a:r>
              <a:rPr lang="ko-KR" altLang="en-US" dirty="0"/>
              <a:t>실행 흐름이 루프 이후</a:t>
            </a:r>
            <a:r>
              <a:rPr lang="en-US" altLang="ko-KR" dirty="0"/>
              <a:t>,</a:t>
            </a:r>
            <a:r>
              <a:rPr lang="ko-KR" altLang="en-US" dirty="0"/>
              <a:t> 첫번째 명령문으로 넘어감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112794" y="2853945"/>
            <a:ext cx="3900270" cy="345795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348968" y="3029221"/>
            <a:ext cx="2804391" cy="3046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fruit = "banana"</a:t>
            </a:r>
          </a:p>
          <a:p>
            <a:r>
              <a:rPr lang="en-US" altLang="ko-KR" sz="1600" dirty="0"/>
              <a:t>count = 0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char in fruit :</a:t>
            </a:r>
          </a:p>
          <a:p>
            <a:r>
              <a:rPr lang="en-US" altLang="ko-KR" sz="1600" dirty="0"/>
              <a:t>    if char == 'a':</a:t>
            </a:r>
          </a:p>
          <a:p>
            <a:r>
              <a:rPr lang="en-US" altLang="ko-KR" sz="1600" dirty="0"/>
              <a:t>        count = count + 1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char == 'n':</a:t>
            </a:r>
          </a:p>
          <a:p>
            <a:r>
              <a:rPr lang="en-US" altLang="ko-KR" sz="1600" dirty="0"/>
              <a:t>        break</a:t>
            </a:r>
          </a:p>
          <a:p>
            <a:r>
              <a:rPr lang="en-US" altLang="ko-KR" sz="1600" dirty="0"/>
              <a:t>    else :</a:t>
            </a:r>
          </a:p>
          <a:p>
            <a:r>
              <a:rPr lang="en-US" altLang="ko-KR" sz="1600" dirty="0"/>
              <a:t>        print(char)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print(count)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15" y="4678495"/>
            <a:ext cx="1531547" cy="132029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8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2455"/>
            <a:ext cx="7886700" cy="1325563"/>
          </a:xfrm>
        </p:spPr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Nested for</a:t>
            </a:r>
            <a:r>
              <a:rPr lang="ko-KR" altLang="en-US" dirty="0"/>
              <a:t>문에서 사용 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2254838"/>
            <a:ext cx="5487558" cy="42062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5652" y="2430824"/>
            <a:ext cx="489895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#2</a:t>
            </a:r>
            <a:r>
              <a:rPr lang="ko-KR" altLang="en-US" sz="1600" dirty="0"/>
              <a:t>개 수를 더한 결과가 </a:t>
            </a:r>
            <a:r>
              <a:rPr lang="en-US" altLang="ko-KR" sz="1600" dirty="0"/>
              <a:t>5</a:t>
            </a:r>
            <a:r>
              <a:rPr lang="ko-KR" altLang="en-US" sz="1600" dirty="0"/>
              <a:t>의 배수 이면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종료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count = 0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range(5)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print(“-----------------------------------”)</a:t>
            </a:r>
            <a:endParaRPr lang="en-US" altLang="ko-KR" sz="1600" dirty="0"/>
          </a:p>
          <a:p>
            <a:r>
              <a:rPr lang="en-US" altLang="ko-KR" sz="1600" dirty="0"/>
              <a:t>  for j in range(3) :</a:t>
            </a:r>
          </a:p>
          <a:p>
            <a:r>
              <a:rPr lang="en-US" altLang="ko-KR" sz="1600" dirty="0"/>
              <a:t>   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j) % 5 != 0 :</a:t>
            </a:r>
          </a:p>
          <a:p>
            <a:r>
              <a:rPr lang="en-US" altLang="ko-KR" sz="1600" dirty="0"/>
              <a:t>        count = count + 1</a:t>
            </a:r>
          </a:p>
          <a:p>
            <a:r>
              <a:rPr lang="en-US" altLang="ko-KR" sz="1600" dirty="0"/>
              <a:t>        print("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j =", </a:t>
            </a:r>
            <a:r>
              <a:rPr lang="en-US" altLang="ko-KR" sz="1600" dirty="0" err="1"/>
              <a:t>i+j</a:t>
            </a:r>
            <a:r>
              <a:rPr lang="en-US" altLang="ko-KR" sz="1600" dirty="0"/>
              <a:t>, "and count =", count)</a:t>
            </a:r>
          </a:p>
          <a:p>
            <a:r>
              <a:rPr lang="en-US" altLang="ko-KR" sz="1600" dirty="0"/>
              <a:t>    else :</a:t>
            </a:r>
          </a:p>
          <a:p>
            <a:r>
              <a:rPr lang="en-US" altLang="ko-KR" sz="1600" dirty="0"/>
              <a:t>        break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j = ", </a:t>
            </a:r>
            <a:r>
              <a:rPr lang="en-US" altLang="ko-KR" sz="1600" dirty="0" err="1"/>
              <a:t>i+j</a:t>
            </a:r>
            <a:r>
              <a:rPr lang="en-US" altLang="ko-KR" sz="1600" dirty="0"/>
              <a:t>, "last count: ", count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219" y="2899463"/>
            <a:ext cx="3618475" cy="30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C970EAC-2075-844D-A912-F6BD32706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088293"/>
            <a:ext cx="4234752" cy="223249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132C25F-A39B-3A4D-8498-38587886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32" y="2234185"/>
            <a:ext cx="489895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range(5</a:t>
            </a:r>
            <a:r>
              <a:rPr lang="en-US" altLang="ko-KR" sz="1600" dirty="0" smtClean="0"/>
              <a:t>):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print(“-----------------------------------”)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/>
              <a:t>for j in range(5):</a:t>
            </a:r>
          </a:p>
          <a:p>
            <a:r>
              <a:rPr lang="en-US" altLang="ko-KR" sz="1600" dirty="0"/>
              <a:t>        if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*2==j :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smtClean="0"/>
              <a:t>break</a:t>
            </a:r>
            <a:endParaRPr lang="en-US" altLang="ko-KR" sz="1600" dirty="0"/>
          </a:p>
          <a:p>
            <a:r>
              <a:rPr lang="en-US" altLang="ko-KR" sz="1600" dirty="0"/>
              <a:t>        else :</a:t>
            </a:r>
          </a:p>
          <a:p>
            <a:r>
              <a:rPr lang="en-US" altLang="ko-KR" sz="1600" dirty="0"/>
              <a:t>            print("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and j is ",</a:t>
            </a:r>
            <a:r>
              <a:rPr lang="en-US" altLang="ko-KR" sz="1600" dirty="0" err="1"/>
              <a:t>i,j</a:t>
            </a:r>
            <a:r>
              <a:rPr lang="en-US" altLang="ko-KR" sz="1600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16" y="2088293"/>
            <a:ext cx="3163949" cy="44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9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C970EAC-2075-844D-A912-F6BD32706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088292"/>
            <a:ext cx="4056084" cy="230834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132C25F-A39B-3A4D-8498-38587886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25" y="2274519"/>
            <a:ext cx="39379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range(1,5):</a:t>
            </a:r>
          </a:p>
          <a:p>
            <a:r>
              <a:rPr lang="en-US" altLang="ko-KR" sz="1600" dirty="0"/>
              <a:t>    for j in range(i+1,10):</a:t>
            </a:r>
          </a:p>
          <a:p>
            <a:r>
              <a:rPr lang="en-US" altLang="ko-KR" sz="1600" dirty="0"/>
              <a:t>        if </a:t>
            </a:r>
            <a:r>
              <a:rPr lang="en-US" altLang="ko-KR" sz="1600" dirty="0" err="1"/>
              <a:t>j%i</a:t>
            </a:r>
            <a:r>
              <a:rPr lang="en-US" altLang="ko-KR" sz="1600" dirty="0"/>
              <a:t>==0 :</a:t>
            </a:r>
          </a:p>
          <a:p>
            <a:r>
              <a:rPr lang="en-US" altLang="ko-KR" sz="1600" dirty="0"/>
              <a:t>            print(j,"</a:t>
            </a:r>
            <a:r>
              <a:rPr lang="ko-KR" altLang="en-US" sz="1600" dirty="0"/>
              <a:t>는</a:t>
            </a:r>
            <a:r>
              <a:rPr lang="en-US" altLang="ko-KR" sz="1600" dirty="0"/>
              <a:t>",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,"</a:t>
            </a:r>
            <a:r>
              <a:rPr lang="ko-KR" altLang="en-US" sz="1600" dirty="0"/>
              <a:t>의 배수입니다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smtClean="0"/>
              <a:t>break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96A4214-ACCC-BC4E-BDAF-D0FFA636E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09" y="3242463"/>
            <a:ext cx="3113417" cy="16374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2E56-8F47-425F-BFF6-EA730AE2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22E6E-FE92-4E1C-8F81-AB80F00A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241126" cy="4195481"/>
          </a:xfrm>
        </p:spPr>
        <p:txBody>
          <a:bodyPr/>
          <a:lstStyle/>
          <a:p>
            <a:r>
              <a:rPr lang="ko-KR" altLang="en-US" dirty="0"/>
              <a:t>현재 가지고 있는 금액으로 물건을 몇 개까지 살 수 있는지 계산한다</a:t>
            </a:r>
            <a:endParaRPr lang="en-US" altLang="ko-KR" dirty="0"/>
          </a:p>
          <a:p>
            <a:r>
              <a:rPr lang="ko-KR" altLang="en-US" dirty="0"/>
              <a:t>현재 가지고 있는 금액</a:t>
            </a:r>
            <a:r>
              <a:rPr lang="en-US" altLang="ko-KR" dirty="0"/>
              <a:t>, </a:t>
            </a:r>
            <a:r>
              <a:rPr lang="ko-KR" altLang="en-US" dirty="0"/>
              <a:t>사려는 물건의 가격</a:t>
            </a:r>
            <a:r>
              <a:rPr lang="en-US" altLang="ko-KR" dirty="0"/>
              <a:t>, </a:t>
            </a:r>
            <a:r>
              <a:rPr lang="ko-KR" altLang="en-US" dirty="0"/>
              <a:t>원하는 개수를 입력 받는다</a:t>
            </a:r>
            <a:endParaRPr lang="en-US" altLang="ko-KR" dirty="0"/>
          </a:p>
          <a:p>
            <a:r>
              <a:rPr lang="ko-KR" altLang="en-US" dirty="0"/>
              <a:t>구매할 때마다 잔액이 출력되게 한다</a:t>
            </a:r>
            <a:endParaRPr lang="en-US" altLang="ko-KR" dirty="0"/>
          </a:p>
          <a:p>
            <a:r>
              <a:rPr lang="ko-KR" altLang="en-US" dirty="0"/>
              <a:t>잔액이 부족하면 </a:t>
            </a:r>
            <a:r>
              <a:rPr lang="en-US" altLang="ko-KR" dirty="0"/>
              <a:t>break</a:t>
            </a:r>
            <a:r>
              <a:rPr lang="ko-KR" altLang="en-US" dirty="0"/>
              <a:t>를 사용하여 반복을 종료한다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2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A9F9-9CDE-4E1F-A0B2-681FD287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연습문제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22BDD0B-9F4D-4907-B470-F70CB2E1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690689"/>
            <a:ext cx="7645195" cy="311728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E4B38C1-51AA-4A4A-A64D-BEC2D5BA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52" y="1797626"/>
            <a:ext cx="777969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balance =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가지고 있는 금액은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"))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cost =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사려고 하는 물건의 가격은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"))</a:t>
            </a:r>
          </a:p>
          <a:p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갯수는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"))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range(1, num+1):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balance - cost &gt;= 0 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balance = balance - cost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물건을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구매합니다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잔액은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balance, "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 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else 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잔액이 부족합니다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잔액은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balance, "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 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break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67930C-73FC-4345-9CC0-C0FA88CE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96" y="4474488"/>
            <a:ext cx="4666348" cy="144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Number </a:t>
            </a:r>
            <a:r>
              <a:rPr lang="ko-KR" altLang="en-US" dirty="0"/>
              <a:t>확인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소수의 정의</a:t>
            </a:r>
            <a:endParaRPr lang="en-US" altLang="ko-KR" dirty="0"/>
          </a:p>
          <a:p>
            <a:pPr lvl="1"/>
            <a:r>
              <a:rPr lang="ko-KR" altLang="en-US" dirty="0"/>
              <a:t>양의 정수 중 </a:t>
            </a:r>
            <a:r>
              <a:rPr lang="en-US" altLang="ko-KR" dirty="0"/>
              <a:t>1</a:t>
            </a:r>
            <a:r>
              <a:rPr lang="ko-KR" altLang="en-US" dirty="0"/>
              <a:t>과 자기자신으로만 나누어 지는 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확인 과정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부터 시작해서 입력 받은 수를 나누기 시작하여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입력 받은 수 </a:t>
            </a:r>
            <a:r>
              <a:rPr lang="en-US" altLang="ko-KR" dirty="0"/>
              <a:t>-1) </a:t>
            </a:r>
            <a:r>
              <a:rPr lang="ko-KR" altLang="en-US" dirty="0"/>
              <a:t>까지 나누는 것을 반복한다</a:t>
            </a:r>
            <a:endParaRPr lang="en-US" altLang="ko-KR" dirty="0"/>
          </a:p>
          <a:p>
            <a:pPr lvl="1"/>
            <a:r>
              <a:rPr lang="ko-KR" altLang="en-US" dirty="0"/>
              <a:t>그 과정에서 나누어지는 경우가 발생하면</a:t>
            </a:r>
            <a:r>
              <a:rPr lang="en-US" altLang="ko-KR" dirty="0"/>
              <a:t>, </a:t>
            </a:r>
            <a:r>
              <a:rPr lang="ko-KR" altLang="en-US" dirty="0"/>
              <a:t>소수가 아니고</a:t>
            </a:r>
            <a:endParaRPr lang="en-US" altLang="ko-KR" dirty="0"/>
          </a:p>
          <a:p>
            <a:pPr lvl="1"/>
            <a:r>
              <a:rPr lang="ko-KR" altLang="en-US" dirty="0"/>
              <a:t>끝까지 나누어지지 않고 </a:t>
            </a:r>
            <a:r>
              <a:rPr lang="ko-KR" altLang="en-US" dirty="0" err="1"/>
              <a:t>반복문이</a:t>
            </a:r>
            <a:r>
              <a:rPr lang="ko-KR" altLang="en-US" dirty="0"/>
              <a:t> 끝나면 소수이다</a:t>
            </a:r>
            <a:endParaRPr lang="en-US" altLang="ko-KR" dirty="0"/>
          </a:p>
          <a:p>
            <a:pPr lvl="1"/>
            <a:r>
              <a:rPr lang="ko-KR" altLang="en-US" dirty="0"/>
              <a:t>나누어지면</a:t>
            </a:r>
            <a:r>
              <a:rPr lang="en-US" altLang="ko-KR" dirty="0"/>
              <a:t>, </a:t>
            </a:r>
            <a:r>
              <a:rPr lang="ko-KR" altLang="en-US" dirty="0"/>
              <a:t>소수를 확인하는 </a:t>
            </a:r>
            <a:r>
              <a:rPr lang="en-US" altLang="ko-KR" dirty="0"/>
              <a:t>flag </a:t>
            </a:r>
            <a:r>
              <a:rPr lang="ko-KR" altLang="en-US" dirty="0"/>
              <a:t>변수의 값을 </a:t>
            </a:r>
            <a:r>
              <a:rPr lang="en-US" altLang="ko-KR" dirty="0"/>
              <a:t>False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22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6221</TotalTime>
  <Words>702</Words>
  <Application>Microsoft Office PowerPoint</Application>
  <PresentationFormat>화면 슬라이드 쇼(4:3)</PresentationFormat>
  <Paragraphs>150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 3</vt:lpstr>
      <vt:lpstr>이온</vt:lpstr>
      <vt:lpstr> break 이해와 활용 5주차_03_02</vt:lpstr>
      <vt:lpstr>학습목표</vt:lpstr>
      <vt:lpstr>break문</vt:lpstr>
      <vt:lpstr>break문 예제 1</vt:lpstr>
      <vt:lpstr>break문 예제 2</vt:lpstr>
      <vt:lpstr>break문 예제 3</vt:lpstr>
      <vt:lpstr>break문 연습문제</vt:lpstr>
      <vt:lpstr>break문 연습문제 코드</vt:lpstr>
      <vt:lpstr>Prime Number 확인 과정</vt:lpstr>
      <vt:lpstr>Prime Number 확인 </vt:lpstr>
      <vt:lpstr>Prime Number 확인,  for~else </vt:lpstr>
      <vt:lpstr>연습문제 1</vt:lpstr>
      <vt:lpstr>연습문제 1, 결과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446</cp:revision>
  <dcterms:created xsi:type="dcterms:W3CDTF">2015-11-07T02:06:58Z</dcterms:created>
  <dcterms:modified xsi:type="dcterms:W3CDTF">2023-01-06T02:21:43Z</dcterms:modified>
</cp:coreProperties>
</file>