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"/>
  </p:notesMasterIdLst>
  <p:sldIdLst>
    <p:sldId id="536" r:id="rId2"/>
    <p:sldId id="537" r:id="rId3"/>
    <p:sldId id="538" r:id="rId4"/>
    <p:sldId id="541" r:id="rId5"/>
    <p:sldId id="540" r:id="rId6"/>
    <p:sldId id="542" r:id="rId7"/>
    <p:sldId id="539" r:id="rId8"/>
    <p:sldId id="543" r:id="rId9"/>
    <p:sldId id="533" r:id="rId10"/>
    <p:sldId id="534" r:id="rId11"/>
    <p:sldId id="53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6253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6820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229C-B7FB-4F2F-AEA0-AFA34E745A60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81A8-1EBE-471A-98A1-7F6B049BA4C3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56FE-DBA5-44BD-952B-03E424DA07B2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EA2F-3E74-448F-AA34-FAD6B299F39D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1379-A703-43BE-9B99-67D54FEA6AB6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3E35-1715-4DC9-AFD4-B995F839365A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55E8-5D5C-4343-94D1-F26CF3D3EEA6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03C1-48DD-4BA9-85D0-7D96E1E5159A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04A1-E707-420A-AF47-2949D8875E58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FB18-26D0-4F55-9514-E5568B1E69AC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4060-41C9-4E64-977E-C185A845ABBB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64B6-8556-4CEF-B022-57253326808B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B95-94D0-4FE8-9884-BB69259C4486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0741-C6C8-4DF4-A138-B6C3C64AD639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4573-C14A-4BB2-A010-69FA0D77BDDD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408F-142E-4F75-93C3-0CDE551342F4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8F0B-079C-4CC2-8513-DAC2E3381EEE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C9D6D3B-3D76-48CF-B8D4-868DE4430C2A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262525" y="2688779"/>
            <a:ext cx="7321871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 smtClean="0">
                <a:solidFill>
                  <a:schemeClr val="bg1"/>
                </a:solidFill>
              </a:rPr>
              <a:t>For else </a:t>
            </a:r>
            <a:r>
              <a:rPr lang="ko-KR" altLang="en-US" sz="4400" b="1" dirty="0" smtClean="0">
                <a:solidFill>
                  <a:schemeClr val="bg1"/>
                </a:solidFill>
              </a:rPr>
              <a:t>활용</a:t>
            </a:r>
            <a:r>
              <a:rPr lang="en-US" altLang="ko-KR" sz="4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5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03_03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41750" y="4949855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501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~ else </a:t>
            </a:r>
            <a:r>
              <a:rPr lang="ko-KR" altLang="en-US" dirty="0" smtClean="0"/>
              <a:t>문은 언제 사용하는가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while ~ else</a:t>
            </a:r>
            <a:r>
              <a:rPr lang="ko-KR" altLang="en-US" dirty="0" smtClean="0"/>
              <a:t>문 사용도 </a:t>
            </a:r>
            <a:r>
              <a:rPr lang="en-US" altLang="ko-KR" dirty="0" smtClean="0"/>
              <a:t>for ~ else</a:t>
            </a:r>
            <a:r>
              <a:rPr lang="ko-KR" altLang="en-US" dirty="0" smtClean="0"/>
              <a:t>와 같이 사용할 수 있는지 설명하시오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90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 smtClean="0"/>
              <a:t>주차</a:t>
            </a:r>
            <a:r>
              <a:rPr lang="en-US" altLang="ko-KR"/>
              <a:t>_</a:t>
            </a:r>
            <a:r>
              <a:rPr lang="en-US" altLang="ko-KR" smtClean="0"/>
              <a:t>03_03</a:t>
            </a:r>
            <a:r>
              <a:rPr lang="ko-KR" altLang="en-US" smtClean="0"/>
              <a:t> </a:t>
            </a:r>
            <a:r>
              <a:rPr lang="en-US" altLang="ko-KR" dirty="0" err="1" smtClean="0"/>
              <a:t>forelse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43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 </a:t>
            </a:r>
            <a:r>
              <a:rPr lang="en-US" altLang="ko-KR" dirty="0" smtClean="0"/>
              <a:t>~ else</a:t>
            </a:r>
            <a:r>
              <a:rPr lang="ko-KR" altLang="en-US" dirty="0" smtClean="0"/>
              <a:t>문 이해하기</a:t>
            </a:r>
            <a:endParaRPr lang="en-US" altLang="ko-KR" dirty="0" smtClean="0"/>
          </a:p>
          <a:p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~ else</a:t>
            </a:r>
            <a:r>
              <a:rPr lang="ko-KR" altLang="en-US" dirty="0" smtClean="0"/>
              <a:t>문 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 알아가기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8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for~else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72241" y="1577912"/>
            <a:ext cx="4241403" cy="307447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smtClean="0"/>
              <a:t>m=997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n in range(2, m):</a:t>
            </a:r>
          </a:p>
          <a:p>
            <a:r>
              <a:rPr lang="en-US" altLang="ko-KR" sz="1600" dirty="0"/>
              <a:t>   if </a:t>
            </a:r>
            <a:r>
              <a:rPr lang="en-US" altLang="ko-KR" sz="1600" dirty="0" err="1"/>
              <a:t>m%n</a:t>
            </a:r>
            <a:r>
              <a:rPr lang="en-US" altLang="ko-KR" sz="1600" dirty="0"/>
              <a:t>==0: </a:t>
            </a:r>
          </a:p>
          <a:p>
            <a:r>
              <a:rPr lang="en-US" altLang="ko-KR" sz="1600" dirty="0"/>
              <a:t>      print(</a:t>
            </a:r>
            <a:r>
              <a:rPr lang="en-US" altLang="ko-KR" sz="1600" dirty="0" err="1"/>
              <a:t>m,'is</a:t>
            </a:r>
            <a:r>
              <a:rPr lang="en-US" altLang="ko-KR" sz="1600" dirty="0"/>
              <a:t> not a prime')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      break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else:</a:t>
            </a:r>
          </a:p>
          <a:p>
            <a:r>
              <a:rPr lang="en-US" altLang="ko-KR" sz="1600" dirty="0"/>
              <a:t>   print(</a:t>
            </a:r>
            <a:r>
              <a:rPr lang="en-US" altLang="ko-KR" sz="1600" dirty="0" err="1"/>
              <a:t>m,'is</a:t>
            </a:r>
            <a:r>
              <a:rPr lang="en-US" altLang="ko-KR" sz="1600" dirty="0"/>
              <a:t> a prime number!')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28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for~else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72241" y="1577912"/>
            <a:ext cx="4241403" cy="307447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range(11, 20):</a:t>
            </a:r>
          </a:p>
          <a:p>
            <a:r>
              <a:rPr lang="en-US" altLang="ko-KR" sz="1600" dirty="0"/>
              <a:t>    for j in range(2,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):</a:t>
            </a:r>
          </a:p>
          <a:p>
            <a:r>
              <a:rPr lang="en-US" altLang="ko-KR" sz="1600" dirty="0"/>
              <a:t>        if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% j == 0:</a:t>
            </a:r>
          </a:p>
          <a:p>
            <a:r>
              <a:rPr lang="en-US" altLang="ko-KR" sz="1600" dirty="0"/>
              <a:t>            print(</a:t>
            </a:r>
            <a:r>
              <a:rPr lang="en-US" altLang="ko-KR" sz="1600" dirty="0" err="1"/>
              <a:t>i</a:t>
            </a:r>
            <a:r>
              <a:rPr lang="en-US" altLang="ko-KR" sz="1600" dirty="0" smtClean="0"/>
              <a:t>, '</a:t>
            </a:r>
            <a:r>
              <a:rPr lang="ko-KR" altLang="en-US" sz="1600" dirty="0"/>
              <a:t>는</a:t>
            </a:r>
            <a:r>
              <a:rPr lang="en-US" altLang="ko-KR" sz="1600" dirty="0" smtClean="0"/>
              <a:t>',  </a:t>
            </a:r>
            <a:r>
              <a:rPr lang="en-US" altLang="ko-KR" sz="1600" dirty="0"/>
              <a:t>j, </a:t>
            </a:r>
            <a:r>
              <a:rPr lang="en-US" altLang="ko-KR" sz="1600" dirty="0" smtClean="0"/>
              <a:t> '</a:t>
            </a:r>
            <a:r>
              <a:rPr lang="ko-KR" altLang="en-US" sz="1600" dirty="0"/>
              <a:t>의 배수 </a:t>
            </a:r>
            <a:r>
              <a:rPr lang="en-US" altLang="ko-KR" sz="1600" dirty="0"/>
              <a:t>')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            break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>
                <a:solidFill>
                  <a:srgbClr val="FF0000"/>
                </a:solidFill>
              </a:rPr>
              <a:t>else:</a:t>
            </a:r>
          </a:p>
          <a:p>
            <a:r>
              <a:rPr lang="en-US" altLang="ko-KR" sz="1600" dirty="0"/>
              <a:t>        print(</a:t>
            </a:r>
            <a:r>
              <a:rPr lang="en-US" altLang="ko-KR" sz="1600" dirty="0" err="1"/>
              <a:t>i</a:t>
            </a:r>
            <a:r>
              <a:rPr lang="en-US" altLang="ko-KR" sz="1600" dirty="0" smtClean="0"/>
              <a:t>, '</a:t>
            </a:r>
            <a:r>
              <a:rPr lang="ko-KR" altLang="en-US" sz="1600" dirty="0"/>
              <a:t>는 소수</a:t>
            </a:r>
            <a:r>
              <a:rPr lang="en-US" altLang="ko-KR" sz="1600" dirty="0"/>
              <a:t>')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252" y="3115148"/>
            <a:ext cx="2130091" cy="213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7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 </a:t>
            </a:r>
            <a:r>
              <a:rPr lang="en-US" altLang="ko-KR" dirty="0" smtClean="0"/>
              <a:t>~else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72241" y="1577912"/>
            <a:ext cx="4241403" cy="307447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m=997</a:t>
            </a:r>
            <a:endParaRPr lang="en-US" altLang="ko-KR" sz="1600" dirty="0"/>
          </a:p>
          <a:p>
            <a:r>
              <a:rPr lang="en-US" altLang="ko-KR" sz="1600" dirty="0" smtClean="0"/>
              <a:t>n=2</a:t>
            </a:r>
          </a:p>
          <a:p>
            <a:endParaRPr lang="en-US" altLang="ko-KR" sz="1600" dirty="0"/>
          </a:p>
          <a:p>
            <a:r>
              <a:rPr lang="en-US" altLang="ko-KR" sz="1600" dirty="0"/>
              <a:t>while n&lt;m:</a:t>
            </a:r>
          </a:p>
          <a:p>
            <a:r>
              <a:rPr lang="en-US" altLang="ko-KR" sz="1600" dirty="0"/>
              <a:t>   if </a:t>
            </a:r>
            <a:r>
              <a:rPr lang="en-US" altLang="ko-KR" sz="1600" dirty="0" err="1"/>
              <a:t>m%n</a:t>
            </a:r>
            <a:r>
              <a:rPr lang="en-US" altLang="ko-KR" sz="1600" dirty="0"/>
              <a:t>==0: </a:t>
            </a:r>
          </a:p>
          <a:p>
            <a:r>
              <a:rPr lang="en-US" altLang="ko-KR" sz="1600" dirty="0"/>
              <a:t>      print(</a:t>
            </a:r>
            <a:r>
              <a:rPr lang="en-US" altLang="ko-KR" sz="1600" dirty="0" err="1"/>
              <a:t>m,'is</a:t>
            </a:r>
            <a:r>
              <a:rPr lang="en-US" altLang="ko-KR" sz="1600" dirty="0"/>
              <a:t> not a prime')</a:t>
            </a:r>
          </a:p>
          <a:p>
            <a:r>
              <a:rPr lang="en-US" altLang="ko-KR" sz="1600" dirty="0"/>
              <a:t>      </a:t>
            </a:r>
            <a:r>
              <a:rPr lang="en-US" altLang="ko-KR" sz="1600" dirty="0">
                <a:solidFill>
                  <a:srgbClr val="FF0000"/>
                </a:solidFill>
              </a:rPr>
              <a:t>break</a:t>
            </a:r>
          </a:p>
          <a:p>
            <a:r>
              <a:rPr lang="en-US" altLang="ko-KR" sz="1600" dirty="0"/>
              <a:t>    n += 1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else:</a:t>
            </a:r>
          </a:p>
          <a:p>
            <a:r>
              <a:rPr lang="en-US" altLang="ko-KR" sz="1600" dirty="0"/>
              <a:t>   print(</a:t>
            </a:r>
            <a:r>
              <a:rPr lang="en-US" altLang="ko-KR" sz="1600" dirty="0" err="1"/>
              <a:t>m,'is</a:t>
            </a:r>
            <a:r>
              <a:rPr lang="en-US" altLang="ko-KR" sz="1600" dirty="0"/>
              <a:t> a prime number!')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57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 </a:t>
            </a:r>
            <a:r>
              <a:rPr lang="en-US" altLang="ko-KR" dirty="0" smtClean="0"/>
              <a:t>~else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72242" y="1577912"/>
            <a:ext cx="3929904" cy="373766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smtClean="0"/>
              <a:t>n=3</a:t>
            </a:r>
          </a:p>
          <a:p>
            <a:endParaRPr lang="en-US" altLang="ko-KR" sz="1600" dirty="0"/>
          </a:p>
          <a:p>
            <a:r>
              <a:rPr lang="en-US" altLang="ko-KR" sz="1600" dirty="0"/>
              <a:t>while n &gt;= 0:</a:t>
            </a:r>
          </a:p>
          <a:p>
            <a:r>
              <a:rPr lang="en-US" altLang="ko-KR" sz="1600" dirty="0"/>
              <a:t>    m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(input("Enter a integer :"))</a:t>
            </a:r>
          </a:p>
          <a:p>
            <a:r>
              <a:rPr lang="en-US" altLang="ko-KR" sz="1600" dirty="0"/>
              <a:t>    if m == 0: break</a:t>
            </a:r>
          </a:p>
          <a:p>
            <a:r>
              <a:rPr lang="en-US" altLang="ko-KR" sz="1600" dirty="0"/>
              <a:t>    n = n - 1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else:</a:t>
            </a:r>
          </a:p>
          <a:p>
            <a:r>
              <a:rPr lang="en-US" altLang="ko-KR" sz="1600" dirty="0"/>
              <a:t>    print('4 inputs </a:t>
            </a:r>
            <a:r>
              <a:rPr lang="en-US" altLang="ko-KR" sz="1600" dirty="0" err="1"/>
              <a:t>compelete</a:t>
            </a:r>
            <a:r>
              <a:rPr lang="en-US" altLang="ko-KR" sz="1600" dirty="0"/>
              <a:t>')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373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 [ 1, 3, 9, 2, 11 ]</a:t>
            </a:r>
          </a:p>
          <a:p>
            <a:r>
              <a:rPr lang="ko-KR" altLang="en-US" dirty="0" smtClean="0"/>
              <a:t>위 리스트에 </a:t>
            </a:r>
            <a:r>
              <a:rPr lang="en-US" altLang="ko-KR" dirty="0" smtClean="0"/>
              <a:t>12</a:t>
            </a:r>
            <a:r>
              <a:rPr lang="ko-KR" altLang="en-US" dirty="0" smtClean="0"/>
              <a:t>보다 큰 수가 있으면 그 수를 보여주고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없으면 없다고 확인하는 코드를 </a:t>
            </a:r>
            <a:r>
              <a:rPr lang="en-US" altLang="ko-KR" dirty="0" smtClean="0"/>
              <a:t>for ~ else </a:t>
            </a:r>
            <a:r>
              <a:rPr lang="ko-KR" altLang="en-US" dirty="0" smtClean="0"/>
              <a:t>문을 사용하여 만드시오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672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72242" y="1577912"/>
            <a:ext cx="3929904" cy="320510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 err="1"/>
              <a:t>num</a:t>
            </a:r>
            <a:r>
              <a:rPr lang="en-US" altLang="ko-KR" sz="1600" dirty="0"/>
              <a:t>  = [1, 3, 9, 2, 11]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d in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    if d &gt; 12:</a:t>
            </a:r>
          </a:p>
          <a:p>
            <a:r>
              <a:rPr lang="en-US" altLang="ko-KR" sz="1600" dirty="0"/>
              <a:t>        print('12</a:t>
            </a:r>
            <a:r>
              <a:rPr lang="ko-KR" altLang="en-US" sz="1600" dirty="0"/>
              <a:t>보다 큰 수 발견 </a:t>
            </a:r>
            <a:r>
              <a:rPr lang="en-US" altLang="ko-KR" sz="1600" dirty="0"/>
              <a:t>:', d)</a:t>
            </a:r>
          </a:p>
          <a:p>
            <a:r>
              <a:rPr lang="en-US" altLang="ko-KR" sz="1600" dirty="0"/>
              <a:t>    	break</a:t>
            </a:r>
          </a:p>
          <a:p>
            <a:r>
              <a:rPr lang="en-US" altLang="ko-KR" sz="1600" dirty="0"/>
              <a:t>else:</a:t>
            </a:r>
          </a:p>
          <a:p>
            <a:r>
              <a:rPr lang="en-US" altLang="ko-KR" sz="1600" dirty="0"/>
              <a:t>    print('12</a:t>
            </a:r>
            <a:r>
              <a:rPr lang="ko-KR" altLang="en-US" sz="1600" dirty="0"/>
              <a:t>보다 큰 수는 없음</a:t>
            </a:r>
            <a:r>
              <a:rPr lang="en-US" altLang="ko-KR" sz="1600" dirty="0"/>
              <a:t>')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76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825625"/>
            <a:ext cx="8188779" cy="4351338"/>
          </a:xfrm>
        </p:spPr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~ else</a:t>
            </a:r>
            <a:r>
              <a:rPr lang="ko-KR" altLang="en-US" dirty="0"/>
              <a:t>문 이해하기</a:t>
            </a:r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~ else</a:t>
            </a:r>
            <a:r>
              <a:rPr lang="ko-KR" altLang="en-US" dirty="0"/>
              <a:t>문 사용</a:t>
            </a:r>
            <a:r>
              <a:rPr lang="en-US" altLang="ko-KR" dirty="0"/>
              <a:t> </a:t>
            </a:r>
            <a:r>
              <a:rPr lang="ko-KR" altLang="en-US" dirty="0"/>
              <a:t>조건 알아가기</a:t>
            </a:r>
            <a:endParaRPr lang="en-US" altLang="ko-KR" dirty="0"/>
          </a:p>
          <a:p>
            <a:pPr lvl="1"/>
            <a:r>
              <a:rPr lang="ko-KR" altLang="en-US" dirty="0" err="1" smtClean="0"/>
              <a:t>반복문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내에 </a:t>
            </a:r>
            <a:r>
              <a:rPr lang="en-US" altLang="ko-KR" dirty="0" smtClean="0"/>
              <a:t>break </a:t>
            </a:r>
            <a:r>
              <a:rPr lang="ko-KR" altLang="en-US" dirty="0" smtClean="0"/>
              <a:t>가 있는 경우에만 사용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81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6201</TotalTime>
  <Words>339</Words>
  <Application>Microsoft Office PowerPoint</Application>
  <PresentationFormat>화면 슬라이드 쇼(4:3)</PresentationFormat>
  <Paragraphs>95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함초롬바탕</vt:lpstr>
      <vt:lpstr>Arial</vt:lpstr>
      <vt:lpstr>Century Gothic</vt:lpstr>
      <vt:lpstr>Wingdings 3</vt:lpstr>
      <vt:lpstr>이온</vt:lpstr>
      <vt:lpstr>For else 활용 5주차_03_03</vt:lpstr>
      <vt:lpstr>학습목표</vt:lpstr>
      <vt:lpstr>for~else 예제 1</vt:lpstr>
      <vt:lpstr>for~else 예제 2</vt:lpstr>
      <vt:lpstr>while ~else 예제 1 </vt:lpstr>
      <vt:lpstr>while ~else 예제 2 </vt:lpstr>
      <vt:lpstr>연습문제 1</vt:lpstr>
      <vt:lpstr>연습문제 1, 코드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438</cp:revision>
  <dcterms:created xsi:type="dcterms:W3CDTF">2015-11-07T02:06:58Z</dcterms:created>
  <dcterms:modified xsi:type="dcterms:W3CDTF">2023-01-24T06:33:40Z</dcterms:modified>
</cp:coreProperties>
</file>